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notesMasterIdLst>
    <p:notesMasterId r:id="rId40"/>
  </p:notesMasterIdLst>
  <p:sldIdLst>
    <p:sldId id="262" r:id="rId5"/>
    <p:sldId id="268" r:id="rId6"/>
    <p:sldId id="292" r:id="rId7"/>
    <p:sldId id="270" r:id="rId8"/>
    <p:sldId id="271" r:id="rId9"/>
    <p:sldId id="297" r:id="rId10"/>
    <p:sldId id="298" r:id="rId11"/>
    <p:sldId id="299" r:id="rId12"/>
    <p:sldId id="300" r:id="rId13"/>
    <p:sldId id="301" r:id="rId14"/>
    <p:sldId id="302" r:id="rId15"/>
    <p:sldId id="303" r:id="rId16"/>
    <p:sldId id="309" r:id="rId17"/>
    <p:sldId id="311" r:id="rId18"/>
    <p:sldId id="318" r:id="rId19"/>
    <p:sldId id="319" r:id="rId20"/>
    <p:sldId id="320" r:id="rId21"/>
    <p:sldId id="312" r:id="rId22"/>
    <p:sldId id="327" r:id="rId23"/>
    <p:sldId id="316" r:id="rId24"/>
    <p:sldId id="317" r:id="rId25"/>
    <p:sldId id="328" r:id="rId26"/>
    <p:sldId id="329" r:id="rId27"/>
    <p:sldId id="330" r:id="rId28"/>
    <p:sldId id="323" r:id="rId29"/>
    <p:sldId id="326" r:id="rId30"/>
    <p:sldId id="324" r:id="rId31"/>
    <p:sldId id="325" r:id="rId32"/>
    <p:sldId id="331" r:id="rId33"/>
    <p:sldId id="276" r:id="rId34"/>
    <p:sldId id="272" r:id="rId35"/>
    <p:sldId id="296" r:id="rId36"/>
    <p:sldId id="294" r:id="rId37"/>
    <p:sldId id="332" r:id="rId38"/>
    <p:sldId id="333" r:id="rId39"/>
  </p:sldIdLst>
  <p:sldSz cx="16256000" cy="9144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upC/GmnhfCcEahmsdW1ufA==" hashData="sqd8RM7DnsGSlhcgWFFKPQZ8DjcFgpaH7+467adFaSZ0EXjvOaVHgxZJbJDoKsUW/8jT3VZlI8uZHSCdVenEUQ=="/>
  <p:extLst>
    <p:ext uri="{EFAFB233-063F-42B5-8137-9DF3F51BA10A}">
      <p15:sldGuideLst xmlns:p15="http://schemas.microsoft.com/office/powerpoint/2012/main">
        <p15:guide id="1" orient="horz" pos="528" userDrawn="1">
          <p15:clr>
            <a:srgbClr val="A4A3A4"/>
          </p15:clr>
        </p15:guide>
        <p15:guide id="2" orient="horz" pos="1406" userDrawn="1">
          <p15:clr>
            <a:srgbClr val="A4A3A4"/>
          </p15:clr>
        </p15:guide>
        <p15:guide id="4" orient="horz" pos="3061" userDrawn="1">
          <p15:clr>
            <a:srgbClr val="A4A3A4"/>
          </p15:clr>
        </p15:guide>
        <p15:guide id="5" orient="horz" pos="2426" userDrawn="1">
          <p15:clr>
            <a:srgbClr val="A4A3A4"/>
          </p15:clr>
        </p15:guide>
        <p15:guide id="6" orient="horz" pos="3628" userDrawn="1">
          <p15:clr>
            <a:srgbClr val="A4A3A4"/>
          </p15:clr>
        </p15:guide>
        <p15:guide id="7" pos="879" userDrawn="1">
          <p15:clr>
            <a:srgbClr val="A4A3A4"/>
          </p15:clr>
        </p15:guide>
        <p15:guide id="8" orient="horz" pos="2903" userDrawn="1">
          <p15:clr>
            <a:srgbClr val="A4A3A4"/>
          </p15:clr>
        </p15:guide>
        <p15:guide id="9" orient="horz" pos="408" userDrawn="1">
          <p15:clr>
            <a:srgbClr val="A4A3A4"/>
          </p15:clr>
        </p15:guide>
        <p15:guide id="10" orient="horz" pos="449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7740554-DAB4-0FE9-D352-FF5C0134F088}" name="Aarushi" initials="A" userId="S::aarushi@simplilearn.com::c002ff96-f164-4b93-a466-3e374851619e" providerId="AD"/>
  <p188:author id="{78DAB1FB-00A1-684D-3CB0-B3CA03F77BF2}" name="Shivanjali S" initials="SS" userId="S::shivanjali.s@simplilearn.com::b1a1d8db-e1c3-4223-ac2e-c18ed90a404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6D3D8"/>
    <a:srgbClr val="93CF9F"/>
    <a:srgbClr val="729BA2"/>
    <a:srgbClr val="BDD7EE"/>
    <a:srgbClr val="C7DB95"/>
    <a:srgbClr val="A9D18E"/>
    <a:srgbClr val="9DC3E6"/>
    <a:srgbClr val="FFE699"/>
    <a:srgbClr val="F8CBAD"/>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87D117-A0EB-4B83-8B68-655017BA239A}" v="89" dt="2023-09-01T12:30:53.129"/>
    <p1510:client id="{B96AAEE7-D692-4303-A97A-7D26EEC23454}" v="4" vWet="6" dt="2023-09-04T06:32:00.2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6" d="100"/>
          <a:sy n="46" d="100"/>
        </p:scale>
        <p:origin x="966" y="48"/>
      </p:cViewPr>
      <p:guideLst>
        <p:guide orient="horz" pos="528"/>
        <p:guide orient="horz" pos="1406"/>
        <p:guide orient="horz" pos="3061"/>
        <p:guide orient="horz" pos="2426"/>
        <p:guide orient="horz" pos="3628"/>
        <p:guide pos="879"/>
        <p:guide orient="horz" pos="2903"/>
        <p:guide orient="horz" pos="408"/>
        <p:guide orient="horz" pos="449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47"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op Kumar" userId="ec229fc9-1ae5-4424-ad91-f4b472f033de" providerId="ADAL" clId="{1D7B313E-758A-4B4E-A658-989FD3F51323}"/>
    <pc:docChg chg="custSel modSld modMainMaster">
      <pc:chgData name="Roop Kumar" userId="ec229fc9-1ae5-4424-ad91-f4b472f033de" providerId="ADAL" clId="{1D7B313E-758A-4B4E-A658-989FD3F51323}" dt="2023-08-31T12:22:35.628" v="27" actId="20577"/>
      <pc:docMkLst>
        <pc:docMk/>
      </pc:docMkLst>
      <pc:sldChg chg="addSp delSp modSp mod chgLayout">
        <pc:chgData name="Roop Kumar" userId="ec229fc9-1ae5-4424-ad91-f4b472f033de" providerId="ADAL" clId="{1D7B313E-758A-4B4E-A658-989FD3F51323}" dt="2023-08-31T12:22:35.628" v="27" actId="20577"/>
        <pc:sldMkLst>
          <pc:docMk/>
          <pc:sldMk cId="1070346001" sldId="262"/>
        </pc:sldMkLst>
        <pc:spChg chg="add del mod">
          <ac:chgData name="Roop Kumar" userId="ec229fc9-1ae5-4424-ad91-f4b472f033de" providerId="ADAL" clId="{1D7B313E-758A-4B4E-A658-989FD3F51323}" dt="2023-08-31T11:14:04.281" v="12" actId="6264"/>
          <ac:spMkLst>
            <pc:docMk/>
            <pc:sldMk cId="1070346001" sldId="262"/>
            <ac:spMk id="2" creationId="{4EAC618B-D386-6FFE-A9CF-66892B873448}"/>
          </ac:spMkLst>
        </pc:spChg>
        <pc:spChg chg="mod ord">
          <ac:chgData name="Roop Kumar" userId="ec229fc9-1ae5-4424-ad91-f4b472f033de" providerId="ADAL" clId="{1D7B313E-758A-4B4E-A658-989FD3F51323}" dt="2023-08-31T12:22:35.628" v="27" actId="20577"/>
          <ac:spMkLst>
            <pc:docMk/>
            <pc:sldMk cId="1070346001" sldId="262"/>
            <ac:spMk id="3" creationId="{34849BB2-9813-A97A-C80F-275C24EA2885}"/>
          </ac:spMkLst>
        </pc:spChg>
        <pc:spChg chg="add del mod">
          <ac:chgData name="Roop Kumar" userId="ec229fc9-1ae5-4424-ad91-f4b472f033de" providerId="ADAL" clId="{1D7B313E-758A-4B4E-A658-989FD3F51323}" dt="2023-08-31T12:20:24.040" v="26" actId="6264"/>
          <ac:spMkLst>
            <pc:docMk/>
            <pc:sldMk cId="1070346001" sldId="262"/>
            <ac:spMk id="4" creationId="{6706D4FE-006C-0136-7D2F-81674DE36793}"/>
          </ac:spMkLst>
        </pc:spChg>
      </pc:sldChg>
      <pc:sldMasterChg chg="modSldLayout">
        <pc:chgData name="Roop Kumar" userId="ec229fc9-1ae5-4424-ad91-f4b472f033de" providerId="ADAL" clId="{1D7B313E-758A-4B4E-A658-989FD3F51323}" dt="2023-08-31T12:20:03.659" v="25" actId="478"/>
        <pc:sldMasterMkLst>
          <pc:docMk/>
          <pc:sldMasterMk cId="3368593342" sldId="2147483673"/>
        </pc:sldMasterMkLst>
        <pc:sldLayoutChg chg="addSp delSp modSp mod">
          <pc:chgData name="Roop Kumar" userId="ec229fc9-1ae5-4424-ad91-f4b472f033de" providerId="ADAL" clId="{1D7B313E-758A-4B4E-A658-989FD3F51323}" dt="2023-08-31T11:39:49.134" v="14"/>
          <pc:sldLayoutMkLst>
            <pc:docMk/>
            <pc:sldMasterMk cId="3368593342" sldId="2147483673"/>
            <pc:sldLayoutMk cId="2191628552" sldId="2147483674"/>
          </pc:sldLayoutMkLst>
          <pc:spChg chg="add mod">
            <ac:chgData name="Roop Kumar" userId="ec229fc9-1ae5-4424-ad91-f4b472f033de" providerId="ADAL" clId="{1D7B313E-758A-4B4E-A658-989FD3F51323}" dt="2023-08-31T11:39:49.134" v="14"/>
            <ac:spMkLst>
              <pc:docMk/>
              <pc:sldMasterMk cId="3368593342" sldId="2147483673"/>
              <pc:sldLayoutMk cId="2191628552" sldId="2147483674"/>
              <ac:spMk id="3" creationId="{8FAC8029-E3E6-9EA7-2D09-DF1FA8E3449D}"/>
            </ac:spMkLst>
          </pc:spChg>
          <pc:spChg chg="del mod">
            <ac:chgData name="Roop Kumar" userId="ec229fc9-1ae5-4424-ad91-f4b472f033de" providerId="ADAL" clId="{1D7B313E-758A-4B4E-A658-989FD3F51323}" dt="2023-08-31T11:39:27.964" v="13" actId="478"/>
            <ac:spMkLst>
              <pc:docMk/>
              <pc:sldMasterMk cId="3368593342" sldId="2147483673"/>
              <pc:sldLayoutMk cId="2191628552" sldId="2147483674"/>
              <ac:spMk id="8" creationId="{CE57947D-DBAC-21DB-73BE-F78F1726973A}"/>
            </ac:spMkLst>
          </pc:spChg>
          <pc:picChg chg="add mod ord">
            <ac:chgData name="Roop Kumar" userId="ec229fc9-1ae5-4424-ad91-f4b472f033de" providerId="ADAL" clId="{1D7B313E-758A-4B4E-A658-989FD3F51323}" dt="2023-08-31T11:11:00.295" v="4" actId="12789"/>
            <ac:picMkLst>
              <pc:docMk/>
              <pc:sldMasterMk cId="3368593342" sldId="2147483673"/>
              <pc:sldLayoutMk cId="2191628552" sldId="2147483674"/>
              <ac:picMk id="2" creationId="{D8CB73BE-D6CC-CAB0-C4C2-1583B985DF17}"/>
            </ac:picMkLst>
          </pc:picChg>
          <pc:picChg chg="del">
            <ac:chgData name="Roop Kumar" userId="ec229fc9-1ae5-4424-ad91-f4b472f033de" providerId="ADAL" clId="{1D7B313E-758A-4B4E-A658-989FD3F51323}" dt="2023-08-31T11:10:52.860" v="0" actId="478"/>
            <ac:picMkLst>
              <pc:docMk/>
              <pc:sldMasterMk cId="3368593342" sldId="2147483673"/>
              <pc:sldLayoutMk cId="2191628552" sldId="2147483674"/>
              <ac:picMk id="7" creationId="{7B4145C4-EE9A-4056-4B60-0881CACD0193}"/>
            </ac:picMkLst>
          </pc:picChg>
        </pc:sldLayoutChg>
        <pc:sldLayoutChg chg="addSp delSp modSp mod">
          <pc:chgData name="Roop Kumar" userId="ec229fc9-1ae5-4424-ad91-f4b472f033de" providerId="ADAL" clId="{1D7B313E-758A-4B4E-A658-989FD3F51323}" dt="2023-08-31T11:39:55.315" v="16"/>
          <pc:sldLayoutMkLst>
            <pc:docMk/>
            <pc:sldMasterMk cId="3368593342" sldId="2147483673"/>
            <pc:sldLayoutMk cId="2109918979" sldId="2147483676"/>
          </pc:sldLayoutMkLst>
          <pc:spChg chg="del mod">
            <ac:chgData name="Roop Kumar" userId="ec229fc9-1ae5-4424-ad91-f4b472f033de" providerId="ADAL" clId="{1D7B313E-758A-4B4E-A658-989FD3F51323}" dt="2023-08-31T11:39:54.814" v="15" actId="478"/>
            <ac:spMkLst>
              <pc:docMk/>
              <pc:sldMasterMk cId="3368593342" sldId="2147483673"/>
              <pc:sldLayoutMk cId="2109918979" sldId="2147483676"/>
              <ac:spMk id="2" creationId="{0FE0BEE1-B2B3-D8AE-8B21-7B4BAC91C142}"/>
            </ac:spMkLst>
          </pc:spChg>
          <pc:spChg chg="add mod">
            <ac:chgData name="Roop Kumar" userId="ec229fc9-1ae5-4424-ad91-f4b472f033de" providerId="ADAL" clId="{1D7B313E-758A-4B4E-A658-989FD3F51323}" dt="2023-08-31T11:39:55.315" v="16"/>
            <ac:spMkLst>
              <pc:docMk/>
              <pc:sldMasterMk cId="3368593342" sldId="2147483673"/>
              <pc:sldLayoutMk cId="2109918979" sldId="2147483676"/>
              <ac:spMk id="3" creationId="{E36604A8-024D-E8D7-9E50-D56A6EEA2479}"/>
            </ac:spMkLst>
          </pc:spChg>
        </pc:sldLayoutChg>
        <pc:sldLayoutChg chg="addSp delSp modSp mod">
          <pc:chgData name="Roop Kumar" userId="ec229fc9-1ae5-4424-ad91-f4b472f033de" providerId="ADAL" clId="{1D7B313E-758A-4B4E-A658-989FD3F51323}" dt="2023-08-31T12:19:33.975" v="19" actId="478"/>
          <pc:sldLayoutMkLst>
            <pc:docMk/>
            <pc:sldMasterMk cId="3368593342" sldId="2147483673"/>
            <pc:sldLayoutMk cId="1564186606" sldId="2147483698"/>
          </pc:sldLayoutMkLst>
          <pc:spChg chg="add del mod">
            <ac:chgData name="Roop Kumar" userId="ec229fc9-1ae5-4424-ad91-f4b472f033de" providerId="ADAL" clId="{1D7B313E-758A-4B4E-A658-989FD3F51323}" dt="2023-08-31T12:19:33.975" v="19" actId="478"/>
            <ac:spMkLst>
              <pc:docMk/>
              <pc:sldMasterMk cId="3368593342" sldId="2147483673"/>
              <pc:sldLayoutMk cId="1564186606" sldId="2147483698"/>
              <ac:spMk id="2" creationId="{C86A45F5-20E1-49E1-5D7D-C7AD5218A1E2}"/>
            </ac:spMkLst>
          </pc:spChg>
          <pc:spChg chg="mod">
            <ac:chgData name="Roop Kumar" userId="ec229fc9-1ae5-4424-ad91-f4b472f033de" providerId="ADAL" clId="{1D7B313E-758A-4B4E-A658-989FD3F51323}" dt="2023-08-31T12:19:26.362" v="18" actId="108"/>
            <ac:spMkLst>
              <pc:docMk/>
              <pc:sldMasterMk cId="3368593342" sldId="2147483673"/>
              <pc:sldLayoutMk cId="1564186606" sldId="2147483698"/>
              <ac:spMk id="9" creationId="{7FAA6052-B67C-D403-9614-DC0C0FDBAAB1}"/>
            </ac:spMkLst>
          </pc:spChg>
        </pc:sldLayoutChg>
        <pc:sldLayoutChg chg="addSp delSp modSp mod">
          <pc:chgData name="Roop Kumar" userId="ec229fc9-1ae5-4424-ad91-f4b472f033de" providerId="ADAL" clId="{1D7B313E-758A-4B4E-A658-989FD3F51323}" dt="2023-08-31T12:19:47.987" v="22" actId="478"/>
          <pc:sldLayoutMkLst>
            <pc:docMk/>
            <pc:sldMasterMk cId="3368593342" sldId="2147483673"/>
            <pc:sldLayoutMk cId="1456677713" sldId="2147483699"/>
          </pc:sldLayoutMkLst>
          <pc:spChg chg="add del mod">
            <ac:chgData name="Roop Kumar" userId="ec229fc9-1ae5-4424-ad91-f4b472f033de" providerId="ADAL" clId="{1D7B313E-758A-4B4E-A658-989FD3F51323}" dt="2023-08-31T12:19:47.987" v="22" actId="478"/>
            <ac:spMkLst>
              <pc:docMk/>
              <pc:sldMasterMk cId="3368593342" sldId="2147483673"/>
              <pc:sldLayoutMk cId="1456677713" sldId="2147483699"/>
              <ac:spMk id="3" creationId="{0DA77030-3006-5E04-31B6-5C0A4A06AA4D}"/>
            </ac:spMkLst>
          </pc:spChg>
          <pc:spChg chg="mod">
            <ac:chgData name="Roop Kumar" userId="ec229fc9-1ae5-4424-ad91-f4b472f033de" providerId="ADAL" clId="{1D7B313E-758A-4B4E-A658-989FD3F51323}" dt="2023-08-31T12:19:39.154" v="21" actId="108"/>
            <ac:spMkLst>
              <pc:docMk/>
              <pc:sldMasterMk cId="3368593342" sldId="2147483673"/>
              <pc:sldLayoutMk cId="1456677713" sldId="2147483699"/>
              <ac:spMk id="4" creationId="{95138432-77B6-A0DB-E9D4-05C1ED62A6FF}"/>
            </ac:spMkLst>
          </pc:spChg>
        </pc:sldLayoutChg>
        <pc:sldLayoutChg chg="addSp delSp modSp mod">
          <pc:chgData name="Roop Kumar" userId="ec229fc9-1ae5-4424-ad91-f4b472f033de" providerId="ADAL" clId="{1D7B313E-758A-4B4E-A658-989FD3F51323}" dt="2023-08-31T12:20:03.659" v="25" actId="478"/>
          <pc:sldLayoutMkLst>
            <pc:docMk/>
            <pc:sldMasterMk cId="3368593342" sldId="2147483673"/>
            <pc:sldLayoutMk cId="2702984903" sldId="2147483701"/>
          </pc:sldLayoutMkLst>
          <pc:spChg chg="mod">
            <ac:chgData name="Roop Kumar" userId="ec229fc9-1ae5-4424-ad91-f4b472f033de" providerId="ADAL" clId="{1D7B313E-758A-4B4E-A658-989FD3F51323}" dt="2023-08-31T12:19:56.306" v="24" actId="108"/>
            <ac:spMkLst>
              <pc:docMk/>
              <pc:sldMasterMk cId="3368593342" sldId="2147483673"/>
              <pc:sldLayoutMk cId="2702984903" sldId="2147483701"/>
              <ac:spMk id="2" creationId="{8C918EE9-73C7-114C-7405-846E29EB7AEA}"/>
            </ac:spMkLst>
          </pc:spChg>
          <pc:spChg chg="add del mod">
            <ac:chgData name="Roop Kumar" userId="ec229fc9-1ae5-4424-ad91-f4b472f033de" providerId="ADAL" clId="{1D7B313E-758A-4B4E-A658-989FD3F51323}" dt="2023-08-31T12:20:03.659" v="25" actId="478"/>
            <ac:spMkLst>
              <pc:docMk/>
              <pc:sldMasterMk cId="3368593342" sldId="2147483673"/>
              <pc:sldLayoutMk cId="2702984903" sldId="2147483701"/>
              <ac:spMk id="3" creationId="{BAEA44A0-B688-FE43-4B83-5EDFAB506B91}"/>
            </ac:spMkLst>
          </pc:spChg>
        </pc:sldLayoutChg>
      </pc:sldMasterChg>
    </pc:docChg>
  </pc:docChgLst>
  <pc:docChgLst>
    <pc:chgData name="Guest User" userId="S::urn:spo:anon#5851ece6b04f08e1225ce6ff6d080a00563f98ea3906492f31e4c105cea0b4d0::" providerId="AD" clId="Web-{D38FCFA5-29D5-4786-0351-584B1662E7C4}"/>
    <pc:docChg chg="modSld">
      <pc:chgData name="Guest User" userId="S::urn:spo:anon#5851ece6b04f08e1225ce6ff6d080a00563f98ea3906492f31e4c105cea0b4d0::" providerId="AD" clId="Web-{D38FCFA5-29D5-4786-0351-584B1662E7C4}" dt="2023-08-10T07:18:13.376" v="16" actId="1076"/>
      <pc:docMkLst>
        <pc:docMk/>
      </pc:docMkLst>
      <pc:sldChg chg="addSp delSp modSp">
        <pc:chgData name="Guest User" userId="S::urn:spo:anon#5851ece6b04f08e1225ce6ff6d080a00563f98ea3906492f31e4c105cea0b4d0::" providerId="AD" clId="Web-{D38FCFA5-29D5-4786-0351-584B1662E7C4}" dt="2023-08-10T07:17:04.546" v="4" actId="1076"/>
        <pc:sldMkLst>
          <pc:docMk/>
          <pc:sldMk cId="1530117634" sldId="270"/>
        </pc:sldMkLst>
        <pc:picChg chg="add mod">
          <ac:chgData name="Guest User" userId="S::urn:spo:anon#5851ece6b04f08e1225ce6ff6d080a00563f98ea3906492f31e4c105cea0b4d0::" providerId="AD" clId="Web-{D38FCFA5-29D5-4786-0351-584B1662E7C4}" dt="2023-08-10T07:17:04.546" v="4" actId="1076"/>
          <ac:picMkLst>
            <pc:docMk/>
            <pc:sldMk cId="1530117634" sldId="270"/>
            <ac:picMk id="2" creationId="{B4254CFC-170C-F069-EEE6-11494DD1181E}"/>
          </ac:picMkLst>
        </pc:picChg>
        <pc:picChg chg="del">
          <ac:chgData name="Guest User" userId="S::urn:spo:anon#5851ece6b04f08e1225ce6ff6d080a00563f98ea3906492f31e4c105cea0b4d0::" providerId="AD" clId="Web-{D38FCFA5-29D5-4786-0351-584B1662E7C4}" dt="2023-08-10T07:16:54.374" v="0"/>
          <ac:picMkLst>
            <pc:docMk/>
            <pc:sldMk cId="1530117634" sldId="270"/>
            <ac:picMk id="11" creationId="{F18130C1-728D-8531-286C-94850487FE66}"/>
          </ac:picMkLst>
        </pc:picChg>
      </pc:sldChg>
      <pc:sldChg chg="addSp delSp modSp">
        <pc:chgData name="Guest User" userId="S::urn:spo:anon#5851ece6b04f08e1225ce6ff6d080a00563f98ea3906492f31e4c105cea0b4d0::" providerId="AD" clId="Web-{D38FCFA5-29D5-4786-0351-584B1662E7C4}" dt="2023-08-10T07:17:29.141" v="9" actId="1076"/>
        <pc:sldMkLst>
          <pc:docMk/>
          <pc:sldMk cId="2281057751" sldId="302"/>
        </pc:sldMkLst>
        <pc:picChg chg="add mod">
          <ac:chgData name="Guest User" userId="S::urn:spo:anon#5851ece6b04f08e1225ce6ff6d080a00563f98ea3906492f31e4c105cea0b4d0::" providerId="AD" clId="Web-{D38FCFA5-29D5-4786-0351-584B1662E7C4}" dt="2023-08-10T07:17:29.141" v="9" actId="1076"/>
          <ac:picMkLst>
            <pc:docMk/>
            <pc:sldMk cId="2281057751" sldId="302"/>
            <ac:picMk id="2" creationId="{651F5EC7-FDBB-CF5B-0190-BA4B257F8BE9}"/>
          </ac:picMkLst>
        </pc:picChg>
        <pc:picChg chg="del">
          <ac:chgData name="Guest User" userId="S::urn:spo:anon#5851ece6b04f08e1225ce6ff6d080a00563f98ea3906492f31e4c105cea0b4d0::" providerId="AD" clId="Web-{D38FCFA5-29D5-4786-0351-584B1662E7C4}" dt="2023-08-10T07:17:21.156" v="5"/>
          <ac:picMkLst>
            <pc:docMk/>
            <pc:sldMk cId="2281057751" sldId="302"/>
            <ac:picMk id="7" creationId="{89377EEA-3D84-48C8-855D-BE7AD51DD529}"/>
          </ac:picMkLst>
        </pc:picChg>
      </pc:sldChg>
      <pc:sldChg chg="addSp delSp modSp">
        <pc:chgData name="Guest User" userId="S::urn:spo:anon#5851ece6b04f08e1225ce6ff6d080a00563f98ea3906492f31e4c105cea0b4d0::" providerId="AD" clId="Web-{D38FCFA5-29D5-4786-0351-584B1662E7C4}" dt="2023-08-10T07:18:13.376" v="16" actId="1076"/>
        <pc:sldMkLst>
          <pc:docMk/>
          <pc:sldMk cId="2052147522" sldId="303"/>
        </pc:sldMkLst>
        <pc:picChg chg="add mod">
          <ac:chgData name="Guest User" userId="S::urn:spo:anon#5851ece6b04f08e1225ce6ff6d080a00563f98ea3906492f31e4c105cea0b4d0::" providerId="AD" clId="Web-{D38FCFA5-29D5-4786-0351-584B1662E7C4}" dt="2023-08-10T07:18:13.376" v="16" actId="1076"/>
          <ac:picMkLst>
            <pc:docMk/>
            <pc:sldMk cId="2052147522" sldId="303"/>
            <ac:picMk id="2" creationId="{B4E8A33A-3506-DF38-C6F8-7822FCA6E41F}"/>
          </ac:picMkLst>
        </pc:picChg>
        <pc:picChg chg="del">
          <ac:chgData name="Guest User" userId="S::urn:spo:anon#5851ece6b04f08e1225ce6ff6d080a00563f98ea3906492f31e4c105cea0b4d0::" providerId="AD" clId="Web-{D38FCFA5-29D5-4786-0351-584B1662E7C4}" dt="2023-08-10T07:17:49.516" v="10"/>
          <ac:picMkLst>
            <pc:docMk/>
            <pc:sldMk cId="2052147522" sldId="303"/>
            <ac:picMk id="11" creationId="{B52C5144-1E48-1535-28D8-CFB4F8283835}"/>
          </ac:picMkLst>
        </pc:picChg>
      </pc:sldChg>
    </pc:docChg>
  </pc:docChgLst>
  <pc:docChgLst>
    <pc:chgData name="Roop Kumar" userId="ec229fc9-1ae5-4424-ad91-f4b472f033de" providerId="ADAL" clId="{D825F721-F6FD-4603-BF79-A4703D3001A0}"/>
    <pc:docChg chg="custSel addSld delSld modSld modMainMaster">
      <pc:chgData name="Roop Kumar" userId="ec229fc9-1ae5-4424-ad91-f4b472f033de" providerId="ADAL" clId="{D825F721-F6FD-4603-BF79-A4703D3001A0}" dt="2023-08-18T09:15:16.695" v="81" actId="478"/>
      <pc:docMkLst>
        <pc:docMk/>
      </pc:docMkLst>
      <pc:sldChg chg="modSp mod">
        <pc:chgData name="Roop Kumar" userId="ec229fc9-1ae5-4424-ad91-f4b472f033de" providerId="ADAL" clId="{D825F721-F6FD-4603-BF79-A4703D3001A0}" dt="2023-08-18T09:14:44.141" v="64" actId="14430"/>
        <pc:sldMkLst>
          <pc:docMk/>
          <pc:sldMk cId="1843577305" sldId="268"/>
        </pc:sldMkLst>
        <pc:spChg chg="mod">
          <ac:chgData name="Roop Kumar" userId="ec229fc9-1ae5-4424-ad91-f4b472f033de" providerId="ADAL" clId="{D825F721-F6FD-4603-BF79-A4703D3001A0}" dt="2023-08-18T09:10:47.773" v="7"/>
          <ac:spMkLst>
            <pc:docMk/>
            <pc:sldMk cId="1843577305" sldId="268"/>
            <ac:spMk id="39" creationId="{7B3F732F-B86E-389E-167A-748B08BCAB24}"/>
          </ac:spMkLst>
        </pc:spChg>
        <pc:spChg chg="mod">
          <ac:chgData name="Roop Kumar" userId="ec229fc9-1ae5-4424-ad91-f4b472f033de" providerId="ADAL" clId="{D825F721-F6FD-4603-BF79-A4703D3001A0}" dt="2023-08-18T09:10:47.773" v="7"/>
          <ac:spMkLst>
            <pc:docMk/>
            <pc:sldMk cId="1843577305" sldId="268"/>
            <ac:spMk id="40" creationId="{4FF4DA66-131A-9ECA-E168-F9A6D342A1AA}"/>
          </ac:spMkLst>
        </pc:spChg>
        <pc:spChg chg="mod">
          <ac:chgData name="Roop Kumar" userId="ec229fc9-1ae5-4424-ad91-f4b472f033de" providerId="ADAL" clId="{D825F721-F6FD-4603-BF79-A4703D3001A0}" dt="2023-08-18T09:10:47.773" v="7"/>
          <ac:spMkLst>
            <pc:docMk/>
            <pc:sldMk cId="1843577305" sldId="268"/>
            <ac:spMk id="41" creationId="{A97CD1E9-C573-43B7-F0D4-26E41A5A31AD}"/>
          </ac:spMkLst>
        </pc:spChg>
        <pc:spChg chg="mod">
          <ac:chgData name="Roop Kumar" userId="ec229fc9-1ae5-4424-ad91-f4b472f033de" providerId="ADAL" clId="{D825F721-F6FD-4603-BF79-A4703D3001A0}" dt="2023-08-18T09:10:47.773" v="7"/>
          <ac:spMkLst>
            <pc:docMk/>
            <pc:sldMk cId="1843577305" sldId="268"/>
            <ac:spMk id="42" creationId="{2F90B576-1AC6-1B20-28E0-FF131CF9384E}"/>
          </ac:spMkLst>
        </pc:spChg>
        <pc:spChg chg="mod">
          <ac:chgData name="Roop Kumar" userId="ec229fc9-1ae5-4424-ad91-f4b472f033de" providerId="ADAL" clId="{D825F721-F6FD-4603-BF79-A4703D3001A0}" dt="2023-08-18T09:10:47.773" v="7"/>
          <ac:spMkLst>
            <pc:docMk/>
            <pc:sldMk cId="1843577305" sldId="268"/>
            <ac:spMk id="43" creationId="{0ED46056-C2D7-27D8-CC4F-BBBBB8BFF30C}"/>
          </ac:spMkLst>
        </pc:spChg>
        <pc:grpChg chg="mod ord modVis">
          <ac:chgData name="Roop Kumar" userId="ec229fc9-1ae5-4424-ad91-f4b472f033de" providerId="ADAL" clId="{D825F721-F6FD-4603-BF79-A4703D3001A0}" dt="2023-08-18T09:14:44.141" v="64" actId="14430"/>
          <ac:grpSpMkLst>
            <pc:docMk/>
            <pc:sldMk cId="1843577305" sldId="268"/>
            <ac:grpSpMk id="38" creationId="{2BF4AE3B-7809-2876-3A2B-3F8043C040D0}"/>
          </ac:grpSpMkLst>
        </pc:grpChg>
      </pc:sldChg>
      <pc:sldChg chg="addSp delSp modSp mod">
        <pc:chgData name="Roop Kumar" userId="ec229fc9-1ae5-4424-ad91-f4b472f033de" providerId="ADAL" clId="{D825F721-F6FD-4603-BF79-A4703D3001A0}" dt="2023-08-18T09:15:16.695" v="81" actId="478"/>
        <pc:sldMkLst>
          <pc:docMk/>
          <pc:sldMk cId="176914838" sldId="276"/>
        </pc:sldMkLst>
        <pc:spChg chg="mod">
          <ac:chgData name="Roop Kumar" userId="ec229fc9-1ae5-4424-ad91-f4b472f033de" providerId="ADAL" clId="{D825F721-F6FD-4603-BF79-A4703D3001A0}" dt="2023-08-18T09:14:48.830" v="65"/>
          <ac:spMkLst>
            <pc:docMk/>
            <pc:sldMk cId="176914838" sldId="276"/>
            <ac:spMk id="5" creationId="{08F2582C-53F6-8359-6D6B-2910411E3497}"/>
          </ac:spMkLst>
        </pc:spChg>
        <pc:spChg chg="mod">
          <ac:chgData name="Roop Kumar" userId="ec229fc9-1ae5-4424-ad91-f4b472f033de" providerId="ADAL" clId="{D825F721-F6FD-4603-BF79-A4703D3001A0}" dt="2023-08-18T09:15:10.717" v="78" actId="1035"/>
          <ac:spMkLst>
            <pc:docMk/>
            <pc:sldMk cId="176914838" sldId="276"/>
            <ac:spMk id="6" creationId="{FFF4748E-345A-B9FD-923F-C73AD3979D7F}"/>
          </ac:spMkLst>
        </pc:spChg>
        <pc:spChg chg="mod">
          <ac:chgData name="Roop Kumar" userId="ec229fc9-1ae5-4424-ad91-f4b472f033de" providerId="ADAL" clId="{D825F721-F6FD-4603-BF79-A4703D3001A0}" dt="2023-08-18T09:14:48.830" v="65"/>
          <ac:spMkLst>
            <pc:docMk/>
            <pc:sldMk cId="176914838" sldId="276"/>
            <ac:spMk id="7" creationId="{4B909CD1-A319-6032-20B0-134FE9DFCF51}"/>
          </ac:spMkLst>
        </pc:spChg>
        <pc:spChg chg="mod">
          <ac:chgData name="Roop Kumar" userId="ec229fc9-1ae5-4424-ad91-f4b472f033de" providerId="ADAL" clId="{D825F721-F6FD-4603-BF79-A4703D3001A0}" dt="2023-08-18T09:14:55.510" v="66" actId="1076"/>
          <ac:spMkLst>
            <pc:docMk/>
            <pc:sldMk cId="176914838" sldId="276"/>
            <ac:spMk id="9" creationId="{E2415E8B-B83B-5CC7-8D80-6A4F38FC84DE}"/>
          </ac:spMkLst>
        </pc:spChg>
        <pc:spChg chg="mod">
          <ac:chgData name="Roop Kumar" userId="ec229fc9-1ae5-4424-ad91-f4b472f033de" providerId="ADAL" clId="{D825F721-F6FD-4603-BF79-A4703D3001A0}" dt="2023-08-18T09:15:05.628" v="70" actId="1035"/>
          <ac:spMkLst>
            <pc:docMk/>
            <pc:sldMk cId="176914838" sldId="276"/>
            <ac:spMk id="10" creationId="{52AC1862-BC31-2645-3D35-B67D78B28323}"/>
          </ac:spMkLst>
        </pc:spChg>
        <pc:spChg chg="mod">
          <ac:chgData name="Roop Kumar" userId="ec229fc9-1ae5-4424-ad91-f4b472f033de" providerId="ADAL" clId="{D825F721-F6FD-4603-BF79-A4703D3001A0}" dt="2023-08-18T09:14:59.744" v="69" actId="1035"/>
          <ac:spMkLst>
            <pc:docMk/>
            <pc:sldMk cId="176914838" sldId="276"/>
            <ac:spMk id="11" creationId="{9DBA7B71-6EE6-6F5B-AFAB-5050052C15E9}"/>
          </ac:spMkLst>
        </pc:spChg>
        <pc:spChg chg="mod">
          <ac:chgData name="Roop Kumar" userId="ec229fc9-1ae5-4424-ad91-f4b472f033de" providerId="ADAL" clId="{D825F721-F6FD-4603-BF79-A4703D3001A0}" dt="2023-08-18T09:14:48.830" v="65"/>
          <ac:spMkLst>
            <pc:docMk/>
            <pc:sldMk cId="176914838" sldId="276"/>
            <ac:spMk id="13" creationId="{169F370A-FB37-D30D-6FAB-12AC064A846F}"/>
          </ac:spMkLst>
        </pc:spChg>
        <pc:grpChg chg="add del mod modVis">
          <ac:chgData name="Roop Kumar" userId="ec229fc9-1ae5-4424-ad91-f4b472f033de" providerId="ADAL" clId="{D825F721-F6FD-4603-BF79-A4703D3001A0}" dt="2023-08-18T09:15:16.695" v="81" actId="478"/>
          <ac:grpSpMkLst>
            <pc:docMk/>
            <pc:sldMk cId="176914838" sldId="276"/>
            <ac:grpSpMk id="4" creationId="{0B9CACF3-3516-F442-EF7B-A157C098518F}"/>
          </ac:grpSpMkLst>
        </pc:grpChg>
        <pc:picChg chg="mod">
          <ac:chgData name="Roop Kumar" userId="ec229fc9-1ae5-4424-ad91-f4b472f033de" providerId="ADAL" clId="{D825F721-F6FD-4603-BF79-A4703D3001A0}" dt="2023-08-18T09:15:10.717" v="78" actId="1035"/>
          <ac:picMkLst>
            <pc:docMk/>
            <pc:sldMk cId="176914838" sldId="276"/>
            <ac:picMk id="8" creationId="{158477B5-1798-1DB8-ADC5-109EDA46AB16}"/>
          </ac:picMkLst>
        </pc:picChg>
        <pc:picChg chg="mod">
          <ac:chgData name="Roop Kumar" userId="ec229fc9-1ae5-4424-ad91-f4b472f033de" providerId="ADAL" clId="{D825F721-F6FD-4603-BF79-A4703D3001A0}" dt="2023-08-18T09:14:59.744" v="69" actId="1035"/>
          <ac:picMkLst>
            <pc:docMk/>
            <pc:sldMk cId="176914838" sldId="276"/>
            <ac:picMk id="12" creationId="{6F1DC15B-FF46-29EB-CDCC-CE204B6C9739}"/>
          </ac:picMkLst>
        </pc:picChg>
      </pc:sldChg>
      <pc:sldChg chg="addSp delSp modSp mod chgLayout">
        <pc:chgData name="Roop Kumar" userId="ec229fc9-1ae5-4424-ad91-f4b472f033de" providerId="ADAL" clId="{D825F721-F6FD-4603-BF79-A4703D3001A0}" dt="2023-08-18T09:10:54.961" v="8" actId="6264"/>
        <pc:sldMkLst>
          <pc:docMk/>
          <pc:sldMk cId="1620506702" sldId="292"/>
        </pc:sldMkLst>
        <pc:spChg chg="add del mod">
          <ac:chgData name="Roop Kumar" userId="ec229fc9-1ae5-4424-ad91-f4b472f033de" providerId="ADAL" clId="{D825F721-F6FD-4603-BF79-A4703D3001A0}" dt="2023-08-18T09:10:54.961" v="8" actId="6264"/>
          <ac:spMkLst>
            <pc:docMk/>
            <pc:sldMk cId="1620506702" sldId="292"/>
            <ac:spMk id="2" creationId="{0DB4832C-2AFA-F9B9-A04C-65B45E461782}"/>
          </ac:spMkLst>
        </pc:spChg>
        <pc:spChg chg="mod ord">
          <ac:chgData name="Roop Kumar" userId="ec229fc9-1ae5-4424-ad91-f4b472f033de" providerId="ADAL" clId="{D825F721-F6FD-4603-BF79-A4703D3001A0}" dt="2023-08-18T09:10:54.961" v="8" actId="6264"/>
          <ac:spMkLst>
            <pc:docMk/>
            <pc:sldMk cId="1620506702" sldId="292"/>
            <ac:spMk id="25" creationId="{9EB17C61-05F8-392F-4048-1233AC59FDAE}"/>
          </ac:spMkLst>
        </pc:spChg>
      </pc:sldChg>
      <pc:sldChg chg="modSp mod">
        <pc:chgData name="Roop Kumar" userId="ec229fc9-1ae5-4424-ad91-f4b472f033de" providerId="ADAL" clId="{D825F721-F6FD-4603-BF79-A4703D3001A0}" dt="2023-08-18T09:12:23.300" v="53" actId="1035"/>
        <pc:sldMkLst>
          <pc:docMk/>
          <pc:sldMk cId="2281057751" sldId="302"/>
        </pc:sldMkLst>
        <pc:spChg chg="mod">
          <ac:chgData name="Roop Kumar" userId="ec229fc9-1ae5-4424-ad91-f4b472f033de" providerId="ADAL" clId="{D825F721-F6FD-4603-BF79-A4703D3001A0}" dt="2023-08-18T09:12:23.300" v="53" actId="1035"/>
          <ac:spMkLst>
            <pc:docMk/>
            <pc:sldMk cId="2281057751" sldId="302"/>
            <ac:spMk id="4" creationId="{4529C970-570A-3A4F-D9AB-03C5AD79A435}"/>
          </ac:spMkLst>
        </pc:spChg>
        <pc:spChg chg="mod">
          <ac:chgData name="Roop Kumar" userId="ec229fc9-1ae5-4424-ad91-f4b472f033de" providerId="ADAL" clId="{D825F721-F6FD-4603-BF79-A4703D3001A0}" dt="2023-08-18T09:12:23.300" v="53" actId="1035"/>
          <ac:spMkLst>
            <pc:docMk/>
            <pc:sldMk cId="2281057751" sldId="302"/>
            <ac:spMk id="5" creationId="{503B6D21-B542-09AD-7CB0-44C8876AEA69}"/>
          </ac:spMkLst>
        </pc:spChg>
      </pc:sldChg>
      <pc:sldChg chg="modSp mod">
        <pc:chgData name="Roop Kumar" userId="ec229fc9-1ae5-4424-ad91-f4b472f033de" providerId="ADAL" clId="{D825F721-F6FD-4603-BF79-A4703D3001A0}" dt="2023-08-18T09:12:34.662" v="54" actId="1035"/>
        <pc:sldMkLst>
          <pc:docMk/>
          <pc:sldMk cId="2052147522" sldId="303"/>
        </pc:sldMkLst>
        <pc:spChg chg="mod">
          <ac:chgData name="Roop Kumar" userId="ec229fc9-1ae5-4424-ad91-f4b472f033de" providerId="ADAL" clId="{D825F721-F6FD-4603-BF79-A4703D3001A0}" dt="2023-08-18T09:12:34.662" v="54" actId="1035"/>
          <ac:spMkLst>
            <pc:docMk/>
            <pc:sldMk cId="2052147522" sldId="303"/>
            <ac:spMk id="4" creationId="{23A6EBC6-A344-2D85-305E-30E0E22A0AC9}"/>
          </ac:spMkLst>
        </pc:spChg>
      </pc:sldChg>
      <pc:sldChg chg="addSp delSp modSp mod chgLayout">
        <pc:chgData name="Roop Kumar" userId="ec229fc9-1ae5-4424-ad91-f4b472f033de" providerId="ADAL" clId="{D825F721-F6FD-4603-BF79-A4703D3001A0}" dt="2023-08-18T09:12:44.952" v="55" actId="6264"/>
        <pc:sldMkLst>
          <pc:docMk/>
          <pc:sldMk cId="3621690944" sldId="309"/>
        </pc:sldMkLst>
        <pc:spChg chg="add del mod">
          <ac:chgData name="Roop Kumar" userId="ec229fc9-1ae5-4424-ad91-f4b472f033de" providerId="ADAL" clId="{D825F721-F6FD-4603-BF79-A4703D3001A0}" dt="2023-08-18T09:12:44.952" v="55" actId="6264"/>
          <ac:spMkLst>
            <pc:docMk/>
            <pc:sldMk cId="3621690944" sldId="309"/>
            <ac:spMk id="2" creationId="{CF75B202-50D4-BFB7-9CDF-16B44E62F02D}"/>
          </ac:spMkLst>
        </pc:spChg>
        <pc:spChg chg="mod ord">
          <ac:chgData name="Roop Kumar" userId="ec229fc9-1ae5-4424-ad91-f4b472f033de" providerId="ADAL" clId="{D825F721-F6FD-4603-BF79-A4703D3001A0}" dt="2023-08-18T09:12:44.952" v="55" actId="6264"/>
          <ac:spMkLst>
            <pc:docMk/>
            <pc:sldMk cId="3621690944" sldId="309"/>
            <ac:spMk id="25" creationId="{9EB17C61-05F8-392F-4048-1233AC59FDAE}"/>
          </ac:spMkLst>
        </pc:spChg>
      </pc:sldChg>
      <pc:sldChg chg="addSp delSp modSp mod chgLayout">
        <pc:chgData name="Roop Kumar" userId="ec229fc9-1ae5-4424-ad91-f4b472f033de" providerId="ADAL" clId="{D825F721-F6FD-4603-BF79-A4703D3001A0}" dt="2023-08-18T09:13:04.073" v="56" actId="6264"/>
        <pc:sldMkLst>
          <pc:docMk/>
          <pc:sldMk cId="2977415793" sldId="328"/>
        </pc:sldMkLst>
        <pc:spChg chg="add del mod">
          <ac:chgData name="Roop Kumar" userId="ec229fc9-1ae5-4424-ad91-f4b472f033de" providerId="ADAL" clId="{D825F721-F6FD-4603-BF79-A4703D3001A0}" dt="2023-08-18T09:13:04.073" v="56" actId="6264"/>
          <ac:spMkLst>
            <pc:docMk/>
            <pc:sldMk cId="2977415793" sldId="328"/>
            <ac:spMk id="2" creationId="{F7DD8732-B657-3F72-CB02-3A6BC8D6F051}"/>
          </ac:spMkLst>
        </pc:spChg>
        <pc:spChg chg="mod ord">
          <ac:chgData name="Roop Kumar" userId="ec229fc9-1ae5-4424-ad91-f4b472f033de" providerId="ADAL" clId="{D825F721-F6FD-4603-BF79-A4703D3001A0}" dt="2023-08-18T09:13:04.073" v="56" actId="6264"/>
          <ac:spMkLst>
            <pc:docMk/>
            <pc:sldMk cId="2977415793" sldId="328"/>
            <ac:spMk id="3" creationId="{34849BB2-9813-A97A-C80F-275C24EA2885}"/>
          </ac:spMkLst>
        </pc:spChg>
      </pc:sldChg>
      <pc:sldChg chg="modSp mod">
        <pc:chgData name="Roop Kumar" userId="ec229fc9-1ae5-4424-ad91-f4b472f033de" providerId="ADAL" clId="{D825F721-F6FD-4603-BF79-A4703D3001A0}" dt="2023-08-18T09:14:07.190" v="62" actId="14100"/>
        <pc:sldMkLst>
          <pc:docMk/>
          <pc:sldMk cId="1158950247" sldId="329"/>
        </pc:sldMkLst>
        <pc:spChg chg="mod">
          <ac:chgData name="Roop Kumar" userId="ec229fc9-1ae5-4424-ad91-f4b472f033de" providerId="ADAL" clId="{D825F721-F6FD-4603-BF79-A4703D3001A0}" dt="2023-08-18T09:14:07.190" v="62" actId="14100"/>
          <ac:spMkLst>
            <pc:docMk/>
            <pc:sldMk cId="1158950247" sldId="329"/>
            <ac:spMk id="13" creationId="{7A85B863-F6E0-2EF9-F188-21CB9E4B4468}"/>
          </ac:spMkLst>
        </pc:spChg>
        <pc:spChg chg="mod">
          <ac:chgData name="Roop Kumar" userId="ec229fc9-1ae5-4424-ad91-f4b472f033de" providerId="ADAL" clId="{D825F721-F6FD-4603-BF79-A4703D3001A0}" dt="2023-08-18T09:14:07.190" v="62" actId="14100"/>
          <ac:spMkLst>
            <pc:docMk/>
            <pc:sldMk cId="1158950247" sldId="329"/>
            <ac:spMk id="15" creationId="{FF89AE6F-4700-79D1-7988-F391BA04EB35}"/>
          </ac:spMkLst>
        </pc:spChg>
        <pc:spChg chg="mod">
          <ac:chgData name="Roop Kumar" userId="ec229fc9-1ae5-4424-ad91-f4b472f033de" providerId="ADAL" clId="{D825F721-F6FD-4603-BF79-A4703D3001A0}" dt="2023-08-18T09:14:07.190" v="62" actId="14100"/>
          <ac:spMkLst>
            <pc:docMk/>
            <pc:sldMk cId="1158950247" sldId="329"/>
            <ac:spMk id="17" creationId="{23AE46B9-903B-F001-9CF4-491C6CE767FE}"/>
          </ac:spMkLst>
        </pc:spChg>
      </pc:sldChg>
      <pc:sldChg chg="modSp mod">
        <pc:chgData name="Roop Kumar" userId="ec229fc9-1ae5-4424-ad91-f4b472f033de" providerId="ADAL" clId="{D825F721-F6FD-4603-BF79-A4703D3001A0}" dt="2023-08-18T09:13:52.363" v="61" actId="14100"/>
        <pc:sldMkLst>
          <pc:docMk/>
          <pc:sldMk cId="3372497517" sldId="330"/>
        </pc:sldMkLst>
        <pc:spChg chg="mod ord">
          <ac:chgData name="Roop Kumar" userId="ec229fc9-1ae5-4424-ad91-f4b472f033de" providerId="ADAL" clId="{D825F721-F6FD-4603-BF79-A4703D3001A0}" dt="2023-08-18T09:13:52.363" v="61" actId="14100"/>
          <ac:spMkLst>
            <pc:docMk/>
            <pc:sldMk cId="3372497517" sldId="330"/>
            <ac:spMk id="13" creationId="{7A85B863-F6E0-2EF9-F188-21CB9E4B4468}"/>
          </ac:spMkLst>
        </pc:spChg>
        <pc:spChg chg="mod ord">
          <ac:chgData name="Roop Kumar" userId="ec229fc9-1ae5-4424-ad91-f4b472f033de" providerId="ADAL" clId="{D825F721-F6FD-4603-BF79-A4703D3001A0}" dt="2023-08-18T09:13:52.363" v="61" actId="14100"/>
          <ac:spMkLst>
            <pc:docMk/>
            <pc:sldMk cId="3372497517" sldId="330"/>
            <ac:spMk id="15" creationId="{FF89AE6F-4700-79D1-7988-F391BA04EB35}"/>
          </ac:spMkLst>
        </pc:spChg>
      </pc:sldChg>
      <pc:sldChg chg="addSp delSp modSp new del mod">
        <pc:chgData name="Roop Kumar" userId="ec229fc9-1ae5-4424-ad91-f4b472f033de" providerId="ADAL" clId="{D825F721-F6FD-4603-BF79-A4703D3001A0}" dt="2023-08-18T09:12:08.183" v="50" actId="47"/>
        <pc:sldMkLst>
          <pc:docMk/>
          <pc:sldMk cId="58586319" sldId="334"/>
        </pc:sldMkLst>
        <pc:spChg chg="mod">
          <ac:chgData name="Roop Kumar" userId="ec229fc9-1ae5-4424-ad91-f4b472f033de" providerId="ADAL" clId="{D825F721-F6FD-4603-BF79-A4703D3001A0}" dt="2023-08-18T09:11:50.638" v="21" actId="20577"/>
          <ac:spMkLst>
            <pc:docMk/>
            <pc:sldMk cId="58586319" sldId="334"/>
            <ac:spMk id="4" creationId="{B24F9491-3228-5B6D-AEBD-A570B7C6F7D5}"/>
          </ac:spMkLst>
        </pc:spChg>
        <pc:spChg chg="add mod">
          <ac:chgData name="Roop Kumar" userId="ec229fc9-1ae5-4424-ad91-f4b472f033de" providerId="ADAL" clId="{D825F721-F6FD-4603-BF79-A4703D3001A0}" dt="2023-08-18T09:11:54.656" v="47"/>
          <ac:spMkLst>
            <pc:docMk/>
            <pc:sldMk cId="58586319" sldId="334"/>
            <ac:spMk id="6" creationId="{FD2AB561-5C4F-1D90-A551-AED4E96C38EE}"/>
          </ac:spMkLst>
        </pc:spChg>
        <pc:cxnChg chg="add del mod replST">
          <ac:chgData name="Roop Kumar" userId="ec229fc9-1ae5-4424-ad91-f4b472f033de" providerId="ADAL" clId="{D825F721-F6FD-4603-BF79-A4703D3001A0}" dt="2023-08-18T09:11:54.659" v="49"/>
          <ac:cxnSpMkLst>
            <pc:docMk/>
            <pc:sldMk cId="58586319" sldId="334"/>
            <ac:cxnSpMk id="5" creationId="{E7BF9F8B-410B-D8B2-A38E-6D9CD4F69DDF}"/>
          </ac:cxnSpMkLst>
        </pc:cxnChg>
      </pc:sldChg>
      <pc:sldMasterChg chg="modSldLayout">
        <pc:chgData name="Roop Kumar" userId="ec229fc9-1ae5-4424-ad91-f4b472f033de" providerId="ADAL" clId="{D825F721-F6FD-4603-BF79-A4703D3001A0}" dt="2023-08-18T09:10:16.545" v="0" actId="242"/>
        <pc:sldMasterMkLst>
          <pc:docMk/>
          <pc:sldMasterMk cId="3368593342" sldId="2147483673"/>
        </pc:sldMasterMkLst>
        <pc:sldLayoutChg chg="modSp mod">
          <pc:chgData name="Roop Kumar" userId="ec229fc9-1ae5-4424-ad91-f4b472f033de" providerId="ADAL" clId="{D825F721-F6FD-4603-BF79-A4703D3001A0}" dt="2023-08-18T09:10:16.545" v="0" actId="242"/>
          <pc:sldLayoutMkLst>
            <pc:docMk/>
            <pc:sldMasterMk cId="3368593342" sldId="2147483673"/>
            <pc:sldLayoutMk cId="3577397302" sldId="2147483683"/>
          </pc:sldLayoutMkLst>
          <pc:spChg chg="mod">
            <ac:chgData name="Roop Kumar" userId="ec229fc9-1ae5-4424-ad91-f4b472f033de" providerId="ADAL" clId="{D825F721-F6FD-4603-BF79-A4703D3001A0}" dt="2023-08-18T09:10:16.545" v="0" actId="242"/>
            <ac:spMkLst>
              <pc:docMk/>
              <pc:sldMasterMk cId="3368593342" sldId="2147483673"/>
              <pc:sldLayoutMk cId="3577397302" sldId="2147483683"/>
              <ac:spMk id="3" creationId="{B82D352B-96E6-AAAA-F1D6-C3BB62225E8B}"/>
            </ac:spMkLst>
          </pc:spChg>
        </pc:sldLayoutChg>
      </pc:sldMasterChg>
    </pc:docChg>
  </pc:docChgLst>
  <pc:docChgLst>
    <pc:chgData name="Shivanjali S" userId="b1a1d8db-e1c3-4223-ac2e-c18ed90a4048" providerId="ADAL" clId="{9A82578F-6058-4FFF-A080-1F333EB8B0F9}"/>
    <pc:docChg chg="undo custSel addSld delSld modSld">
      <pc:chgData name="Shivanjali S" userId="b1a1d8db-e1c3-4223-ac2e-c18ed90a4048" providerId="ADAL" clId="{9A82578F-6058-4FFF-A080-1F333EB8B0F9}" dt="2023-08-10T06:34:46.848" v="1011" actId="1036"/>
      <pc:docMkLst>
        <pc:docMk/>
      </pc:docMkLst>
      <pc:sldChg chg="addSp delSp modSp mod chgLayout">
        <pc:chgData name="Shivanjali S" userId="b1a1d8db-e1c3-4223-ac2e-c18ed90a4048" providerId="ADAL" clId="{9A82578F-6058-4FFF-A080-1F333EB8B0F9}" dt="2023-08-09T12:42:40.544" v="998" actId="6264"/>
        <pc:sldMkLst>
          <pc:docMk/>
          <pc:sldMk cId="1070346001" sldId="262"/>
        </pc:sldMkLst>
        <pc:spChg chg="add del mod">
          <ac:chgData name="Shivanjali S" userId="b1a1d8db-e1c3-4223-ac2e-c18ed90a4048" providerId="ADAL" clId="{9A82578F-6058-4FFF-A080-1F333EB8B0F9}" dt="2023-08-09T12:42:40.544" v="998" actId="6264"/>
          <ac:spMkLst>
            <pc:docMk/>
            <pc:sldMk cId="1070346001" sldId="262"/>
            <ac:spMk id="2" creationId="{5489C12E-5E56-C0CF-2D23-E9B7884AFA34}"/>
          </ac:spMkLst>
        </pc:spChg>
        <pc:spChg chg="mod ord">
          <ac:chgData name="Shivanjali S" userId="b1a1d8db-e1c3-4223-ac2e-c18ed90a4048" providerId="ADAL" clId="{9A82578F-6058-4FFF-A080-1F333EB8B0F9}" dt="2023-08-09T12:42:40.544" v="998" actId="6264"/>
          <ac:spMkLst>
            <pc:docMk/>
            <pc:sldMk cId="1070346001" sldId="262"/>
            <ac:spMk id="3" creationId="{34849BB2-9813-A97A-C80F-275C24EA2885}"/>
          </ac:spMkLst>
        </pc:spChg>
      </pc:sldChg>
      <pc:sldChg chg="addSp delSp modSp mod modCm">
        <pc:chgData name="Shivanjali S" userId="b1a1d8db-e1c3-4223-ac2e-c18ed90a4048" providerId="ADAL" clId="{9A82578F-6058-4FFF-A080-1F333EB8B0F9}" dt="2023-08-09T12:24:04.454" v="902" actId="14430"/>
        <pc:sldMkLst>
          <pc:docMk/>
          <pc:sldMk cId="1843577305" sldId="268"/>
        </pc:sldMkLst>
        <pc:spChg chg="mod modVis">
          <ac:chgData name="Shivanjali S" userId="b1a1d8db-e1c3-4223-ac2e-c18ed90a4048" providerId="ADAL" clId="{9A82578F-6058-4FFF-A080-1F333EB8B0F9}" dt="2023-08-09T12:24:04.454" v="902" actId="14430"/>
          <ac:spMkLst>
            <pc:docMk/>
            <pc:sldMk cId="1843577305" sldId="268"/>
            <ac:spMk id="2" creationId="{1F45136F-4DCC-F402-DF84-7DFB45DD1EB8}"/>
          </ac:spMkLst>
        </pc:spChg>
        <pc:spChg chg="add del mod">
          <ac:chgData name="Shivanjali S" userId="b1a1d8db-e1c3-4223-ac2e-c18ed90a4048" providerId="ADAL" clId="{9A82578F-6058-4FFF-A080-1F333EB8B0F9}" dt="2023-08-09T09:28:45.146" v="59" actId="478"/>
          <ac:spMkLst>
            <pc:docMk/>
            <pc:sldMk cId="1843577305" sldId="268"/>
            <ac:spMk id="10" creationId="{60397692-8D71-7443-7494-4462C5D3AD9E}"/>
          </ac:spMkLst>
        </pc:spChg>
        <pc:spChg chg="add del mod">
          <ac:chgData name="Shivanjali S" userId="b1a1d8db-e1c3-4223-ac2e-c18ed90a4048" providerId="ADAL" clId="{9A82578F-6058-4FFF-A080-1F333EB8B0F9}" dt="2023-08-09T09:35:34.585" v="67" actId="478"/>
          <ac:spMkLst>
            <pc:docMk/>
            <pc:sldMk cId="1843577305" sldId="268"/>
            <ac:spMk id="12" creationId="{E4406F20-AFF8-BFC5-8EFF-9389528BCA0B}"/>
          </ac:spMkLst>
        </pc:spChg>
        <pc:spChg chg="add mod">
          <ac:chgData name="Shivanjali S" userId="b1a1d8db-e1c3-4223-ac2e-c18ed90a4048" providerId="ADAL" clId="{9A82578F-6058-4FFF-A080-1F333EB8B0F9}" dt="2023-08-09T12:23:39.252" v="895" actId="1035"/>
          <ac:spMkLst>
            <pc:docMk/>
            <pc:sldMk cId="1843577305" sldId="268"/>
            <ac:spMk id="13" creationId="{4D7E5974-BCE2-08FE-56A1-C5041753714A}"/>
          </ac:spMkLst>
        </pc:spChg>
        <pc:spChg chg="mod">
          <ac:chgData name="Shivanjali S" userId="b1a1d8db-e1c3-4223-ac2e-c18ed90a4048" providerId="ADAL" clId="{9A82578F-6058-4FFF-A080-1F333EB8B0F9}" dt="2023-08-09T09:42:53.658" v="119"/>
          <ac:spMkLst>
            <pc:docMk/>
            <pc:sldMk cId="1843577305" sldId="268"/>
            <ac:spMk id="44" creationId="{C359D94C-6752-0E58-06E4-D8E2BE15313C}"/>
          </ac:spMkLst>
        </pc:spChg>
        <pc:spChg chg="add del">
          <ac:chgData name="Shivanjali S" userId="b1a1d8db-e1c3-4223-ac2e-c18ed90a4048" providerId="ADAL" clId="{9A82578F-6058-4FFF-A080-1F333EB8B0F9}" dt="2023-08-09T09:35:28.333" v="66" actId="478"/>
          <ac:spMkLst>
            <pc:docMk/>
            <pc:sldMk cId="1843577305" sldId="268"/>
            <ac:spMk id="45" creationId="{5BFA53DF-B204-DA26-5D09-B31D4835F7D2}"/>
          </ac:spMkLst>
        </pc:spChg>
        <pc:spChg chg="mod">
          <ac:chgData name="Shivanjali S" userId="b1a1d8db-e1c3-4223-ac2e-c18ed90a4048" providerId="ADAL" clId="{9A82578F-6058-4FFF-A080-1F333EB8B0F9}" dt="2023-08-09T12:23:51.954" v="898" actId="1035"/>
          <ac:spMkLst>
            <pc:docMk/>
            <pc:sldMk cId="1843577305" sldId="268"/>
            <ac:spMk id="46" creationId="{A4812BD3-2647-7149-2939-40FBA0379115}"/>
          </ac:spMkLst>
        </pc:spChg>
        <pc:picChg chg="add mod">
          <ac:chgData name="Shivanjali S" userId="b1a1d8db-e1c3-4223-ac2e-c18ed90a4048" providerId="ADAL" clId="{9A82578F-6058-4FFF-A080-1F333EB8B0F9}" dt="2023-08-09T12:24:01.050" v="901" actId="1036"/>
          <ac:picMkLst>
            <pc:docMk/>
            <pc:sldMk cId="1843577305" sldId="268"/>
            <ac:picMk id="14" creationId="{B9679E84-1089-643D-CABF-7572B99DBFCA}"/>
          </ac:picMkLst>
        </pc:picChg>
        <pc:picChg chg="mod">
          <ac:chgData name="Shivanjali S" userId="b1a1d8db-e1c3-4223-ac2e-c18ed90a4048" providerId="ADAL" clId="{9A82578F-6058-4FFF-A080-1F333EB8B0F9}" dt="2023-08-09T12:23:56.134" v="899" actId="1035"/>
          <ac:picMkLst>
            <pc:docMk/>
            <pc:sldMk cId="1843577305" sldId="268"/>
            <ac:picMk id="27" creationId="{8C4F6583-6840-D967-881B-35004CE0AD96}"/>
          </ac:picMkLst>
        </pc:picChg>
        <pc:picChg chg="del">
          <ac:chgData name="Shivanjali S" userId="b1a1d8db-e1c3-4223-ac2e-c18ed90a4048" providerId="ADAL" clId="{9A82578F-6058-4FFF-A080-1F333EB8B0F9}" dt="2023-08-09T09:35:38.340" v="68" actId="478"/>
          <ac:picMkLst>
            <pc:docMk/>
            <pc:sldMk cId="1843577305" sldId="268"/>
            <ac:picMk id="28" creationId="{62502484-AB31-6077-D78F-FEA2E50C6B20}"/>
          </ac:picMkLst>
        </pc:picChg>
        <pc:extLst>
          <p:ext xmlns:p="http://schemas.openxmlformats.org/presentationml/2006/main" uri="{D6D511B9-2390-475A-947B-AFAB55BFBCF1}">
            <pc226:cmChg xmlns:pc226="http://schemas.microsoft.com/office/powerpoint/2022/06/main/command" chg="">
              <pc226:chgData name="Shivanjali S" userId="b1a1d8db-e1c3-4223-ac2e-c18ed90a4048" providerId="ADAL" clId="{9A82578F-6058-4FFF-A080-1F333EB8B0F9}" dt="2023-08-09T09:55:22.539" v="120"/>
              <pc2:cmMkLst xmlns:pc2="http://schemas.microsoft.com/office/powerpoint/2019/9/main/command">
                <pc:docMk/>
                <pc:sldMk cId="1843577305" sldId="268"/>
                <pc2:cmMk id="{0C425A4D-66DC-40E1-A029-37935A05E2DD}"/>
              </pc2:cmMkLst>
              <pc226:cmRplyChg chg="add">
                <pc226:chgData name="Shivanjali S" userId="b1a1d8db-e1c3-4223-ac2e-c18ed90a4048" providerId="ADAL" clId="{9A82578F-6058-4FFF-A080-1F333EB8B0F9}" dt="2023-08-09T09:55:22.539" v="120"/>
                <pc2:cmRplyMkLst xmlns:pc2="http://schemas.microsoft.com/office/powerpoint/2019/9/main/command">
                  <pc:docMk/>
                  <pc:sldMk cId="1843577305" sldId="268"/>
                  <pc2:cmMk id="{0C425A4D-66DC-40E1-A029-37935A05E2DD}"/>
                  <pc2:cmRplyMk id="{A15DA4CD-B58A-49B2-9E8D-4BD04DBEC648}"/>
                </pc2:cmRplyMkLst>
              </pc226:cmRplyChg>
            </pc226:cmChg>
          </p:ext>
        </pc:extLst>
      </pc:sldChg>
      <pc:sldChg chg="addSp delSp modSp mod modCm">
        <pc:chgData name="Shivanjali S" userId="b1a1d8db-e1c3-4223-ac2e-c18ed90a4048" providerId="ADAL" clId="{9A82578F-6058-4FFF-A080-1F333EB8B0F9}" dt="2023-08-09T12:28:29.177" v="975" actId="947"/>
        <pc:sldMkLst>
          <pc:docMk/>
          <pc:sldMk cId="176914838" sldId="276"/>
        </pc:sldMkLst>
        <pc:spChg chg="mod">
          <ac:chgData name="Shivanjali S" userId="b1a1d8db-e1c3-4223-ac2e-c18ed90a4048" providerId="ADAL" clId="{9A82578F-6058-4FFF-A080-1F333EB8B0F9}" dt="2023-08-09T12:28:24.917" v="967" actId="947"/>
          <ac:spMkLst>
            <pc:docMk/>
            <pc:sldMk cId="176914838" sldId="276"/>
            <ac:spMk id="3" creationId="{C950F53E-3D95-E7DA-EF67-0FCAB93565E5}"/>
          </ac:spMkLst>
        </pc:spChg>
        <pc:spChg chg="del mod">
          <ac:chgData name="Shivanjali S" userId="b1a1d8db-e1c3-4223-ac2e-c18ed90a4048" providerId="ADAL" clId="{9A82578F-6058-4FFF-A080-1F333EB8B0F9}" dt="2023-08-09T09:27:06.470" v="44" actId="478"/>
          <ac:spMkLst>
            <pc:docMk/>
            <pc:sldMk cId="176914838" sldId="276"/>
            <ac:spMk id="4" creationId="{BB29440D-05D9-7D39-C47B-BAE4B000BE7A}"/>
          </ac:spMkLst>
        </pc:spChg>
        <pc:spChg chg="mod">
          <ac:chgData name="Shivanjali S" userId="b1a1d8db-e1c3-4223-ac2e-c18ed90a4048" providerId="ADAL" clId="{9A82578F-6058-4FFF-A080-1F333EB8B0F9}" dt="2023-08-09T12:28:29.177" v="975" actId="947"/>
          <ac:spMkLst>
            <pc:docMk/>
            <pc:sldMk cId="176914838" sldId="276"/>
            <ac:spMk id="5" creationId="{725E13F6-6113-71E5-F34F-4AA2264B5451}"/>
          </ac:spMkLst>
        </pc:spChg>
        <pc:spChg chg="del">
          <ac:chgData name="Shivanjali S" userId="b1a1d8db-e1c3-4223-ac2e-c18ed90a4048" providerId="ADAL" clId="{9A82578F-6058-4FFF-A080-1F333EB8B0F9}" dt="2023-08-09T09:27:17.994" v="46" actId="478"/>
          <ac:spMkLst>
            <pc:docMk/>
            <pc:sldMk cId="176914838" sldId="276"/>
            <ac:spMk id="6" creationId="{A1A7381D-4CD5-A357-E997-F29D3884A523}"/>
          </ac:spMkLst>
        </pc:spChg>
        <pc:spChg chg="add del mod">
          <ac:chgData name="Shivanjali S" userId="b1a1d8db-e1c3-4223-ac2e-c18ed90a4048" providerId="ADAL" clId="{9A82578F-6058-4FFF-A080-1F333EB8B0F9}" dt="2023-08-09T09:27:12.414" v="45" actId="478"/>
          <ac:spMkLst>
            <pc:docMk/>
            <pc:sldMk cId="176914838" sldId="276"/>
            <ac:spMk id="8" creationId="{0EBE0B4B-A0EE-77AC-1E55-A88D164D4D04}"/>
          </ac:spMkLst>
        </pc:spChg>
        <pc:spChg chg="add del mod">
          <ac:chgData name="Shivanjali S" userId="b1a1d8db-e1c3-4223-ac2e-c18ed90a4048" providerId="ADAL" clId="{9A82578F-6058-4FFF-A080-1F333EB8B0F9}" dt="2023-08-09T09:27:20.332" v="47" actId="478"/>
          <ac:spMkLst>
            <pc:docMk/>
            <pc:sldMk cId="176914838" sldId="276"/>
            <ac:spMk id="10" creationId="{CD886CFE-7BE7-1730-7A67-5047E2A7FA1E}"/>
          </ac:spMkLst>
        </pc:spChg>
        <pc:spChg chg="add mod">
          <ac:chgData name="Shivanjali S" userId="b1a1d8db-e1c3-4223-ac2e-c18ed90a4048" providerId="ADAL" clId="{9A82578F-6058-4FFF-A080-1F333EB8B0F9}" dt="2023-08-09T12:28:27.126" v="971" actId="947"/>
          <ac:spMkLst>
            <pc:docMk/>
            <pc:sldMk cId="176914838" sldId="276"/>
            <ac:spMk id="11" creationId="{9DBA7B71-6EE6-6F5B-AFAB-5050052C15E9}"/>
          </ac:spMkLst>
        </pc:spChg>
        <pc:picChg chg="add mod">
          <ac:chgData name="Shivanjali S" userId="b1a1d8db-e1c3-4223-ac2e-c18ed90a4048" providerId="ADAL" clId="{9A82578F-6058-4FFF-A080-1F333EB8B0F9}" dt="2023-08-09T12:28:04.086" v="962" actId="1076"/>
          <ac:picMkLst>
            <pc:docMk/>
            <pc:sldMk cId="176914838" sldId="276"/>
            <ac:picMk id="12" creationId="{6F1DC15B-FF46-29EB-CDCC-CE204B6C9739}"/>
          </ac:picMkLst>
        </pc:picChg>
        <pc:picChg chg="del">
          <ac:chgData name="Shivanjali S" userId="b1a1d8db-e1c3-4223-ac2e-c18ed90a4048" providerId="ADAL" clId="{9A82578F-6058-4FFF-A080-1F333EB8B0F9}" dt="2023-08-09T09:27:21.218" v="48" actId="478"/>
          <ac:picMkLst>
            <pc:docMk/>
            <pc:sldMk cId="176914838" sldId="276"/>
            <ac:picMk id="27" creationId="{5D1830A9-B24A-8050-D111-CD732FA90AD6}"/>
          </ac:picMkLst>
        </pc:picChg>
        <pc:picChg chg="mod">
          <ac:chgData name="Shivanjali S" userId="b1a1d8db-e1c3-4223-ac2e-c18ed90a4048" providerId="ADAL" clId="{9A82578F-6058-4FFF-A080-1F333EB8B0F9}" dt="2023-08-09T12:27:47.706" v="924" actId="1036"/>
          <ac:picMkLst>
            <pc:docMk/>
            <pc:sldMk cId="176914838" sldId="276"/>
            <ac:picMk id="28" creationId="{EEA1EC8E-0FE8-F629-E15B-DC6A4C683C4A}"/>
          </ac:picMkLst>
        </pc:picChg>
        <pc:picChg chg="del">
          <ac:chgData name="Shivanjali S" userId="b1a1d8db-e1c3-4223-ac2e-c18ed90a4048" providerId="ADAL" clId="{9A82578F-6058-4FFF-A080-1F333EB8B0F9}" dt="2023-08-09T09:27:03.548" v="43" actId="478"/>
          <ac:picMkLst>
            <pc:docMk/>
            <pc:sldMk cId="176914838" sldId="276"/>
            <ac:picMk id="29" creationId="{71DDC7C1-F437-5D75-EDA1-709A5C0DB21A}"/>
          </ac:picMkLst>
        </pc:picChg>
        <pc:extLst>
          <p:ext xmlns:p="http://schemas.openxmlformats.org/presentationml/2006/main" uri="{D6D511B9-2390-475A-947B-AFAB55BFBCF1}">
            <pc226:cmChg xmlns:pc226="http://schemas.microsoft.com/office/powerpoint/2022/06/main/command" chg="">
              <pc226:chgData name="Shivanjali S" userId="b1a1d8db-e1c3-4223-ac2e-c18ed90a4048" providerId="ADAL" clId="{9A82578F-6058-4FFF-A080-1F333EB8B0F9}" dt="2023-08-09T09:28:04.155" v="56"/>
              <pc2:cmMkLst xmlns:pc2="http://schemas.microsoft.com/office/powerpoint/2019/9/main/command">
                <pc:docMk/>
                <pc:sldMk cId="176914838" sldId="276"/>
                <pc2:cmMk id="{C1955245-1DAC-40DD-AA86-5C7526BCCAFB}"/>
              </pc2:cmMkLst>
              <pc226:cmRplyChg chg="add">
                <pc226:chgData name="Shivanjali S" userId="b1a1d8db-e1c3-4223-ac2e-c18ed90a4048" providerId="ADAL" clId="{9A82578F-6058-4FFF-A080-1F333EB8B0F9}" dt="2023-08-09T09:28:04.155" v="56"/>
                <pc2:cmRplyMkLst xmlns:pc2="http://schemas.microsoft.com/office/powerpoint/2019/9/main/command">
                  <pc:docMk/>
                  <pc:sldMk cId="176914838" sldId="276"/>
                  <pc2:cmMk id="{C1955245-1DAC-40DD-AA86-5C7526BCCAFB}"/>
                  <pc2:cmRplyMk id="{02A6F1B7-D473-4530-A924-905E9FF92404}"/>
                </pc2:cmRplyMkLst>
              </pc226:cmRplyChg>
            </pc226:cmChg>
          </p:ext>
        </pc:extLst>
      </pc:sldChg>
      <pc:sldChg chg="modSp mod">
        <pc:chgData name="Shivanjali S" userId="b1a1d8db-e1c3-4223-ac2e-c18ed90a4048" providerId="ADAL" clId="{9A82578F-6058-4FFF-A080-1F333EB8B0F9}" dt="2023-08-09T09:18:27.594" v="12"/>
        <pc:sldMkLst>
          <pc:docMk/>
          <pc:sldMk cId="877789691" sldId="294"/>
        </pc:sldMkLst>
        <pc:spChg chg="mod">
          <ac:chgData name="Shivanjali S" userId="b1a1d8db-e1c3-4223-ac2e-c18ed90a4048" providerId="ADAL" clId="{9A82578F-6058-4FFF-A080-1F333EB8B0F9}" dt="2023-08-09T09:17:58.592" v="11" actId="20577"/>
          <ac:spMkLst>
            <pc:docMk/>
            <pc:sldMk cId="877789691" sldId="294"/>
            <ac:spMk id="2" creationId="{C8B3DA8E-69E6-B266-1A11-17D55E48B347}"/>
          </ac:spMkLst>
        </pc:spChg>
        <pc:spChg chg="mod">
          <ac:chgData name="Shivanjali S" userId="b1a1d8db-e1c3-4223-ac2e-c18ed90a4048" providerId="ADAL" clId="{9A82578F-6058-4FFF-A080-1F333EB8B0F9}" dt="2023-08-09T09:18:27.594" v="12"/>
          <ac:spMkLst>
            <pc:docMk/>
            <pc:sldMk cId="877789691" sldId="294"/>
            <ac:spMk id="3" creationId="{26DDBC8C-F0A1-02CF-84FC-DE9D86A77F11}"/>
          </ac:spMkLst>
        </pc:spChg>
        <pc:spChg chg="mod">
          <ac:chgData name="Shivanjali S" userId="b1a1d8db-e1c3-4223-ac2e-c18ed90a4048" providerId="ADAL" clId="{9A82578F-6058-4FFF-A080-1F333EB8B0F9}" dt="2023-08-09T09:17:43.798" v="9"/>
          <ac:spMkLst>
            <pc:docMk/>
            <pc:sldMk cId="877789691" sldId="294"/>
            <ac:spMk id="4" creationId="{3D2C483C-2397-2A60-C1BC-40404E768286}"/>
          </ac:spMkLst>
        </pc:spChg>
        <pc:spChg chg="mod">
          <ac:chgData name="Shivanjali S" userId="b1a1d8db-e1c3-4223-ac2e-c18ed90a4048" providerId="ADAL" clId="{9A82578F-6058-4FFF-A080-1F333EB8B0F9}" dt="2023-08-09T09:17:38.669" v="8"/>
          <ac:spMkLst>
            <pc:docMk/>
            <pc:sldMk cId="877789691" sldId="294"/>
            <ac:spMk id="5" creationId="{ABE7ACEE-E11C-4DCD-1E48-7CA2E43E1198}"/>
          </ac:spMkLst>
        </pc:spChg>
        <pc:spChg chg="mod">
          <ac:chgData name="Shivanjali S" userId="b1a1d8db-e1c3-4223-ac2e-c18ed90a4048" providerId="ADAL" clId="{9A82578F-6058-4FFF-A080-1F333EB8B0F9}" dt="2023-08-09T09:17:33.650" v="7"/>
          <ac:spMkLst>
            <pc:docMk/>
            <pc:sldMk cId="877789691" sldId="294"/>
            <ac:spMk id="6" creationId="{458BD640-3787-AF7E-54DE-FED4F4F14056}"/>
          </ac:spMkLst>
        </pc:spChg>
        <pc:spChg chg="mod">
          <ac:chgData name="Shivanjali S" userId="b1a1d8db-e1c3-4223-ac2e-c18ed90a4048" providerId="ADAL" clId="{9A82578F-6058-4FFF-A080-1F333EB8B0F9}" dt="2023-08-09T09:17:28.129" v="6"/>
          <ac:spMkLst>
            <pc:docMk/>
            <pc:sldMk cId="877789691" sldId="294"/>
            <ac:spMk id="7" creationId="{7B67C950-FF36-AEF1-D072-1F34712D0C9F}"/>
          </ac:spMkLst>
        </pc:spChg>
        <pc:spChg chg="mod">
          <ac:chgData name="Shivanjali S" userId="b1a1d8db-e1c3-4223-ac2e-c18ed90a4048" providerId="ADAL" clId="{9A82578F-6058-4FFF-A080-1F333EB8B0F9}" dt="2023-08-09T09:17:21.815" v="5"/>
          <ac:spMkLst>
            <pc:docMk/>
            <pc:sldMk cId="877789691" sldId="294"/>
            <ac:spMk id="16" creationId="{3E3F581E-A6C3-263B-8782-F2C3687CA655}"/>
          </ac:spMkLst>
        </pc:spChg>
      </pc:sldChg>
      <pc:sldChg chg="del">
        <pc:chgData name="Shivanjali S" userId="b1a1d8db-e1c3-4223-ac2e-c18ed90a4048" providerId="ADAL" clId="{9A82578F-6058-4FFF-A080-1F333EB8B0F9}" dt="2023-08-09T09:20:45.144" v="13" actId="47"/>
        <pc:sldMkLst>
          <pc:docMk/>
          <pc:sldMk cId="3666711677" sldId="295"/>
        </pc:sldMkLst>
      </pc:sldChg>
      <pc:sldChg chg="modSp mod modCm">
        <pc:chgData name="Shivanjali S" userId="b1a1d8db-e1c3-4223-ac2e-c18ed90a4048" providerId="ADAL" clId="{9A82578F-6058-4FFF-A080-1F333EB8B0F9}" dt="2023-08-09T09:28:10.400" v="57"/>
        <pc:sldMkLst>
          <pc:docMk/>
          <pc:sldMk cId="2252011926" sldId="296"/>
        </pc:sldMkLst>
        <pc:spChg chg="mod">
          <ac:chgData name="Shivanjali S" userId="b1a1d8db-e1c3-4223-ac2e-c18ed90a4048" providerId="ADAL" clId="{9A82578F-6058-4FFF-A080-1F333EB8B0F9}" dt="2023-08-09T09:16:28.971" v="0"/>
          <ac:spMkLst>
            <pc:docMk/>
            <pc:sldMk cId="2252011926" sldId="296"/>
            <ac:spMk id="11" creationId="{77B7DF5B-FD8E-98DC-73F7-D43AF2C63189}"/>
          </ac:spMkLst>
        </pc:spChg>
        <pc:spChg chg="mod">
          <ac:chgData name="Shivanjali S" userId="b1a1d8db-e1c3-4223-ac2e-c18ed90a4048" providerId="ADAL" clId="{9A82578F-6058-4FFF-A080-1F333EB8B0F9}" dt="2023-08-09T09:16:44.119" v="1"/>
          <ac:spMkLst>
            <pc:docMk/>
            <pc:sldMk cId="2252011926" sldId="296"/>
            <ac:spMk id="12" creationId="{B2911ED5-17DC-30A5-F1D0-07665D3F4320}"/>
          </ac:spMkLst>
        </pc:spChg>
        <pc:spChg chg="mod">
          <ac:chgData name="Shivanjali S" userId="b1a1d8db-e1c3-4223-ac2e-c18ed90a4048" providerId="ADAL" clId="{9A82578F-6058-4FFF-A080-1F333EB8B0F9}" dt="2023-08-09T09:16:53.125" v="2"/>
          <ac:spMkLst>
            <pc:docMk/>
            <pc:sldMk cId="2252011926" sldId="296"/>
            <ac:spMk id="13" creationId="{F53818F7-55F3-B420-4E73-16290B5C2553}"/>
          </ac:spMkLst>
        </pc:spChg>
        <pc:spChg chg="mod">
          <ac:chgData name="Shivanjali S" userId="b1a1d8db-e1c3-4223-ac2e-c18ed90a4048" providerId="ADAL" clId="{9A82578F-6058-4FFF-A080-1F333EB8B0F9}" dt="2023-08-09T09:17:05.552" v="3"/>
          <ac:spMkLst>
            <pc:docMk/>
            <pc:sldMk cId="2252011926" sldId="296"/>
            <ac:spMk id="14" creationId="{060D6C23-8D34-7FD4-64AC-50102AE63F50}"/>
          </ac:spMkLst>
        </pc:spChg>
        <pc:spChg chg="mod">
          <ac:chgData name="Shivanjali S" userId="b1a1d8db-e1c3-4223-ac2e-c18ed90a4048" providerId="ADAL" clId="{9A82578F-6058-4FFF-A080-1F333EB8B0F9}" dt="2023-08-09T09:17:14.753" v="4"/>
          <ac:spMkLst>
            <pc:docMk/>
            <pc:sldMk cId="2252011926" sldId="296"/>
            <ac:spMk id="15" creationId="{0AA3BE49-8C80-8FB3-7248-EC9675CC9028}"/>
          </ac:spMkLst>
        </pc:spChg>
        <pc:extLst>
          <p:ext xmlns:p="http://schemas.openxmlformats.org/presentationml/2006/main" uri="{D6D511B9-2390-475A-947B-AFAB55BFBCF1}">
            <pc226:cmChg xmlns:pc226="http://schemas.microsoft.com/office/powerpoint/2022/06/main/command" chg="">
              <pc226:chgData name="Shivanjali S" userId="b1a1d8db-e1c3-4223-ac2e-c18ed90a4048" providerId="ADAL" clId="{9A82578F-6058-4FFF-A080-1F333EB8B0F9}" dt="2023-08-09T09:28:10.400" v="57"/>
              <pc2:cmMkLst xmlns:pc2="http://schemas.microsoft.com/office/powerpoint/2019/9/main/command">
                <pc:docMk/>
                <pc:sldMk cId="2252011926" sldId="296"/>
                <pc2:cmMk id="{A6919222-9AE5-49E8-AD91-943889B2291B}"/>
              </pc2:cmMkLst>
              <pc226:cmRplyChg chg="add">
                <pc226:chgData name="Shivanjali S" userId="b1a1d8db-e1c3-4223-ac2e-c18ed90a4048" providerId="ADAL" clId="{9A82578F-6058-4FFF-A080-1F333EB8B0F9}" dt="2023-08-09T09:28:10.400" v="57"/>
                <pc2:cmRplyMkLst xmlns:pc2="http://schemas.microsoft.com/office/powerpoint/2019/9/main/command">
                  <pc:docMk/>
                  <pc:sldMk cId="2252011926" sldId="296"/>
                  <pc2:cmMk id="{A6919222-9AE5-49E8-AD91-943889B2291B}"/>
                  <pc2:cmRplyMk id="{F87E48A3-7A8E-45CE-A207-B5B408356A98}"/>
                </pc2:cmRplyMkLst>
              </pc226:cmRplyChg>
            </pc226:cmChg>
          </p:ext>
        </pc:extLst>
      </pc:sldChg>
      <pc:sldChg chg="modSp mod">
        <pc:chgData name="Shivanjali S" userId="b1a1d8db-e1c3-4223-ac2e-c18ed90a4048" providerId="ADAL" clId="{9A82578F-6058-4FFF-A080-1F333EB8B0F9}" dt="2023-08-10T06:34:21.342" v="1006" actId="1036"/>
        <pc:sldMkLst>
          <pc:docMk/>
          <pc:sldMk cId="2281057751" sldId="302"/>
        </pc:sldMkLst>
        <pc:spChg chg="mod">
          <ac:chgData name="Shivanjali S" userId="b1a1d8db-e1c3-4223-ac2e-c18ed90a4048" providerId="ADAL" clId="{9A82578F-6058-4FFF-A080-1F333EB8B0F9}" dt="2023-08-10T06:34:21.342" v="1006" actId="1036"/>
          <ac:spMkLst>
            <pc:docMk/>
            <pc:sldMk cId="2281057751" sldId="302"/>
            <ac:spMk id="8" creationId="{D015512A-B87A-A7EA-E885-BD8CFF4C0C63}"/>
          </ac:spMkLst>
        </pc:spChg>
      </pc:sldChg>
      <pc:sldChg chg="modSp mod">
        <pc:chgData name="Shivanjali S" userId="b1a1d8db-e1c3-4223-ac2e-c18ed90a4048" providerId="ADAL" clId="{9A82578F-6058-4FFF-A080-1F333EB8B0F9}" dt="2023-08-10T06:34:29.807" v="1009" actId="1036"/>
        <pc:sldMkLst>
          <pc:docMk/>
          <pc:sldMk cId="2052147522" sldId="303"/>
        </pc:sldMkLst>
        <pc:spChg chg="mod">
          <ac:chgData name="Shivanjali S" userId="b1a1d8db-e1c3-4223-ac2e-c18ed90a4048" providerId="ADAL" clId="{9A82578F-6058-4FFF-A080-1F333EB8B0F9}" dt="2023-08-10T06:34:29.807" v="1009" actId="1036"/>
          <ac:spMkLst>
            <pc:docMk/>
            <pc:sldMk cId="2052147522" sldId="303"/>
            <ac:spMk id="13" creationId="{E8A00473-741C-6447-0FCD-4DCAB8E8DD6C}"/>
          </ac:spMkLst>
        </pc:spChg>
      </pc:sldChg>
      <pc:sldChg chg="add modCm modNotesTx">
        <pc:chgData name="Shivanjali S" userId="b1a1d8db-e1c3-4223-ac2e-c18ed90a4048" providerId="ADAL" clId="{9A82578F-6058-4FFF-A080-1F333EB8B0F9}" dt="2023-08-09T10:43:54.909" v="289"/>
        <pc:sldMkLst>
          <pc:docMk/>
          <pc:sldMk cId="1747805835" sldId="304"/>
        </pc:sldMkLst>
        <pc:extLst>
          <p:ext xmlns:p="http://schemas.openxmlformats.org/presentationml/2006/main" uri="{D6D511B9-2390-475A-947B-AFAB55BFBCF1}">
            <pc226:cmChg xmlns:pc226="http://schemas.microsoft.com/office/powerpoint/2022/06/main/command" chg="">
              <pc226:chgData name="Shivanjali S" userId="b1a1d8db-e1c3-4223-ac2e-c18ed90a4048" providerId="ADAL" clId="{9A82578F-6058-4FFF-A080-1F333EB8B0F9}" dt="2023-08-09T10:43:35.376" v="288"/>
              <pc2:cmMkLst xmlns:pc2="http://schemas.microsoft.com/office/powerpoint/2019/9/main/command">
                <pc:docMk/>
                <pc:sldMk cId="1747805835" sldId="304"/>
                <pc2:cmMk id="{2960D02C-F081-4928-9F04-3BE610C7CB26}"/>
              </pc2:cmMkLst>
              <pc226:cmRplyChg chg="add">
                <pc226:chgData name="Shivanjali S" userId="b1a1d8db-e1c3-4223-ac2e-c18ed90a4048" providerId="ADAL" clId="{9A82578F-6058-4FFF-A080-1F333EB8B0F9}" dt="2023-08-09T10:43:35.376" v="288"/>
                <pc2:cmRplyMkLst xmlns:pc2="http://schemas.microsoft.com/office/powerpoint/2019/9/main/command">
                  <pc:docMk/>
                  <pc:sldMk cId="1747805835" sldId="304"/>
                  <pc2:cmMk id="{2960D02C-F081-4928-9F04-3BE610C7CB26}"/>
                  <pc2:cmRplyMk id="{A9FC359A-EBF3-4B77-BD9D-5D62219A4DD2}"/>
                </pc2:cmRplyMkLst>
              </pc226:cmRplyChg>
            </pc226:cmChg>
            <pc226:cmChg xmlns:pc226="http://schemas.microsoft.com/office/powerpoint/2022/06/main/command" chg="">
              <pc226:chgData name="Shivanjali S" userId="b1a1d8db-e1c3-4223-ac2e-c18ed90a4048" providerId="ADAL" clId="{9A82578F-6058-4FFF-A080-1F333EB8B0F9}" dt="2023-08-09T10:43:54.909" v="289"/>
              <pc2:cmMkLst xmlns:pc2="http://schemas.microsoft.com/office/powerpoint/2019/9/main/command">
                <pc:docMk/>
                <pc:sldMk cId="1747805835" sldId="304"/>
                <pc2:cmMk id="{3003DB77-127D-439B-A0D5-CAA5ED6FA9EA}"/>
              </pc2:cmMkLst>
              <pc226:cmRplyChg chg="add">
                <pc226:chgData name="Shivanjali S" userId="b1a1d8db-e1c3-4223-ac2e-c18ed90a4048" providerId="ADAL" clId="{9A82578F-6058-4FFF-A080-1F333EB8B0F9}" dt="2023-08-09T10:43:54.909" v="289"/>
                <pc2:cmRplyMkLst xmlns:pc2="http://schemas.microsoft.com/office/powerpoint/2019/9/main/command">
                  <pc:docMk/>
                  <pc:sldMk cId="1747805835" sldId="304"/>
                  <pc2:cmMk id="{3003DB77-127D-439B-A0D5-CAA5ED6FA9EA}"/>
                  <pc2:cmRplyMk id="{A0449E45-905E-48EF-9F40-1C5246497C5C}"/>
                </pc2:cmRplyMkLst>
              </pc226:cmRplyChg>
            </pc226:cmChg>
          </p:ext>
        </pc:extLst>
      </pc:sldChg>
      <pc:sldChg chg="addSp delSp modSp add mod modCm modNotesTx">
        <pc:chgData name="Shivanjali S" userId="b1a1d8db-e1c3-4223-ac2e-c18ed90a4048" providerId="ADAL" clId="{9A82578F-6058-4FFF-A080-1F333EB8B0F9}" dt="2023-08-09T11:41:33.593" v="696" actId="12789"/>
        <pc:sldMkLst>
          <pc:docMk/>
          <pc:sldMk cId="3335807322" sldId="305"/>
        </pc:sldMkLst>
        <pc:spChg chg="add mod topLvl">
          <ac:chgData name="Shivanjali S" userId="b1a1d8db-e1c3-4223-ac2e-c18ed90a4048" providerId="ADAL" clId="{9A82578F-6058-4FFF-A080-1F333EB8B0F9}" dt="2023-08-09T11:20:10.714" v="536" actId="164"/>
          <ac:spMkLst>
            <pc:docMk/>
            <pc:sldMk cId="3335807322" sldId="305"/>
            <ac:spMk id="3" creationId="{CE03F861-A28C-FB02-F45B-4E95BA03A61A}"/>
          </ac:spMkLst>
        </pc:spChg>
        <pc:spChg chg="add mod topLvl">
          <ac:chgData name="Shivanjali S" userId="b1a1d8db-e1c3-4223-ac2e-c18ed90a4048" providerId="ADAL" clId="{9A82578F-6058-4FFF-A080-1F333EB8B0F9}" dt="2023-08-09T11:20:10.714" v="536" actId="164"/>
          <ac:spMkLst>
            <pc:docMk/>
            <pc:sldMk cId="3335807322" sldId="305"/>
            <ac:spMk id="5" creationId="{0EFCE7C1-C2C0-4958-62C1-A3789A8ACB14}"/>
          </ac:spMkLst>
        </pc:spChg>
        <pc:spChg chg="add del mod">
          <ac:chgData name="Shivanjali S" userId="b1a1d8db-e1c3-4223-ac2e-c18ed90a4048" providerId="ADAL" clId="{9A82578F-6058-4FFF-A080-1F333EB8B0F9}" dt="2023-08-09T11:00:21.569" v="349"/>
          <ac:spMkLst>
            <pc:docMk/>
            <pc:sldMk cId="3335807322" sldId="305"/>
            <ac:spMk id="6" creationId="{94AB6CBD-100B-05CF-54F2-3CC2573C6AC3}"/>
          </ac:spMkLst>
        </pc:spChg>
        <pc:spChg chg="add mod topLvl">
          <ac:chgData name="Shivanjali S" userId="b1a1d8db-e1c3-4223-ac2e-c18ed90a4048" providerId="ADAL" clId="{9A82578F-6058-4FFF-A080-1F333EB8B0F9}" dt="2023-08-09T11:20:10.714" v="536" actId="164"/>
          <ac:spMkLst>
            <pc:docMk/>
            <pc:sldMk cId="3335807322" sldId="305"/>
            <ac:spMk id="46" creationId="{0CD7224A-32AF-A0B9-319E-FD4A22A2134F}"/>
          </ac:spMkLst>
        </pc:spChg>
        <pc:spChg chg="mod topLvl">
          <ac:chgData name="Shivanjali S" userId="b1a1d8db-e1c3-4223-ac2e-c18ed90a4048" providerId="ADAL" clId="{9A82578F-6058-4FFF-A080-1F333EB8B0F9}" dt="2023-08-09T11:20:10.714" v="536" actId="164"/>
          <ac:spMkLst>
            <pc:docMk/>
            <pc:sldMk cId="3335807322" sldId="305"/>
            <ac:spMk id="50" creationId="{5F1ADE55-D79A-556C-0BC9-ED4C1166A644}"/>
          </ac:spMkLst>
        </pc:spChg>
        <pc:spChg chg="mod topLvl">
          <ac:chgData name="Shivanjali S" userId="b1a1d8db-e1c3-4223-ac2e-c18ed90a4048" providerId="ADAL" clId="{9A82578F-6058-4FFF-A080-1F333EB8B0F9}" dt="2023-08-09T11:20:10.714" v="536" actId="164"/>
          <ac:spMkLst>
            <pc:docMk/>
            <pc:sldMk cId="3335807322" sldId="305"/>
            <ac:spMk id="51" creationId="{86CE5B25-F4A8-2980-E768-3826C928CDE8}"/>
          </ac:spMkLst>
        </pc:spChg>
        <pc:spChg chg="mod topLvl">
          <ac:chgData name="Shivanjali S" userId="b1a1d8db-e1c3-4223-ac2e-c18ed90a4048" providerId="ADAL" clId="{9A82578F-6058-4FFF-A080-1F333EB8B0F9}" dt="2023-08-09T11:20:10.714" v="536" actId="164"/>
          <ac:spMkLst>
            <pc:docMk/>
            <pc:sldMk cId="3335807322" sldId="305"/>
            <ac:spMk id="52" creationId="{B37515BD-E2D8-7ABF-A94F-5D6B2E4F58BD}"/>
          </ac:spMkLst>
        </pc:spChg>
        <pc:spChg chg="mod topLvl">
          <ac:chgData name="Shivanjali S" userId="b1a1d8db-e1c3-4223-ac2e-c18ed90a4048" providerId="ADAL" clId="{9A82578F-6058-4FFF-A080-1F333EB8B0F9}" dt="2023-08-09T11:20:10.714" v="536" actId="164"/>
          <ac:spMkLst>
            <pc:docMk/>
            <pc:sldMk cId="3335807322" sldId="305"/>
            <ac:spMk id="54" creationId="{026CD385-AB31-22C5-6E32-8EB6318C3256}"/>
          </ac:spMkLst>
        </pc:spChg>
        <pc:spChg chg="mod topLvl">
          <ac:chgData name="Shivanjali S" userId="b1a1d8db-e1c3-4223-ac2e-c18ed90a4048" providerId="ADAL" clId="{9A82578F-6058-4FFF-A080-1F333EB8B0F9}" dt="2023-08-09T11:41:33.593" v="696" actId="12789"/>
          <ac:spMkLst>
            <pc:docMk/>
            <pc:sldMk cId="3335807322" sldId="305"/>
            <ac:spMk id="55" creationId="{652B358C-1BBB-8733-033F-EED5FD849246}"/>
          </ac:spMkLst>
        </pc:spChg>
        <pc:spChg chg="mod topLvl">
          <ac:chgData name="Shivanjali S" userId="b1a1d8db-e1c3-4223-ac2e-c18ed90a4048" providerId="ADAL" clId="{9A82578F-6058-4FFF-A080-1F333EB8B0F9}" dt="2023-08-09T11:41:33.593" v="696" actId="12789"/>
          <ac:spMkLst>
            <pc:docMk/>
            <pc:sldMk cId="3335807322" sldId="305"/>
            <ac:spMk id="56" creationId="{4AF39F9E-E017-E1AC-3757-854056012953}"/>
          </ac:spMkLst>
        </pc:spChg>
        <pc:spChg chg="add del">
          <ac:chgData name="Shivanjali S" userId="b1a1d8db-e1c3-4223-ac2e-c18ed90a4048" providerId="ADAL" clId="{9A82578F-6058-4FFF-A080-1F333EB8B0F9}" dt="2023-08-09T11:12:36.830" v="466" actId="478"/>
          <ac:spMkLst>
            <pc:docMk/>
            <pc:sldMk cId="3335807322" sldId="305"/>
            <ac:spMk id="58" creationId="{0776E41C-6B5A-7731-36FA-11495394F2CB}"/>
          </ac:spMkLst>
        </pc:spChg>
        <pc:grpChg chg="del mod">
          <ac:chgData name="Shivanjali S" userId="b1a1d8db-e1c3-4223-ac2e-c18ed90a4048" providerId="ADAL" clId="{9A82578F-6058-4FFF-A080-1F333EB8B0F9}" dt="2023-08-09T10:57:30.493" v="307" actId="478"/>
          <ac:grpSpMkLst>
            <pc:docMk/>
            <pc:sldMk cId="3335807322" sldId="305"/>
            <ac:grpSpMk id="7" creationId="{5F468A46-37F2-D24A-746C-8DFA31110CF0}"/>
          </ac:grpSpMkLst>
        </pc:grpChg>
        <pc:grpChg chg="add del mod">
          <ac:chgData name="Shivanjali S" userId="b1a1d8db-e1c3-4223-ac2e-c18ed90a4048" providerId="ADAL" clId="{9A82578F-6058-4FFF-A080-1F333EB8B0F9}" dt="2023-08-09T11:11:20.918" v="453" actId="165"/>
          <ac:grpSpMkLst>
            <pc:docMk/>
            <pc:sldMk cId="3335807322" sldId="305"/>
            <ac:grpSpMk id="48" creationId="{AF4D273F-9256-1D34-5F01-6A96EAA74A2A}"/>
          </ac:grpSpMkLst>
        </pc:grpChg>
        <pc:grpChg chg="add del mod">
          <ac:chgData name="Shivanjali S" userId="b1a1d8db-e1c3-4223-ac2e-c18ed90a4048" providerId="ADAL" clId="{9A82578F-6058-4FFF-A080-1F333EB8B0F9}" dt="2023-08-09T11:13:10.613" v="470" actId="165"/>
          <ac:grpSpMkLst>
            <pc:docMk/>
            <pc:sldMk cId="3335807322" sldId="305"/>
            <ac:grpSpMk id="49" creationId="{9C4181F1-FD68-30EB-2756-CE60BDF1A808}"/>
          </ac:grpSpMkLst>
        </pc:grpChg>
        <pc:grpChg chg="add del mod">
          <ac:chgData name="Shivanjali S" userId="b1a1d8db-e1c3-4223-ac2e-c18ed90a4048" providerId="ADAL" clId="{9A82578F-6058-4FFF-A080-1F333EB8B0F9}" dt="2023-08-09T11:16:02.721" v="506" actId="165"/>
          <ac:grpSpMkLst>
            <pc:docMk/>
            <pc:sldMk cId="3335807322" sldId="305"/>
            <ac:grpSpMk id="53" creationId="{36F05AB7-7AEE-266B-6BAA-51AB92FBF64E}"/>
          </ac:grpSpMkLst>
        </pc:grpChg>
        <pc:grpChg chg="add del mod">
          <ac:chgData name="Shivanjali S" userId="b1a1d8db-e1c3-4223-ac2e-c18ed90a4048" providerId="ADAL" clId="{9A82578F-6058-4FFF-A080-1F333EB8B0F9}" dt="2023-08-09T11:14:15.365" v="479" actId="165"/>
          <ac:grpSpMkLst>
            <pc:docMk/>
            <pc:sldMk cId="3335807322" sldId="305"/>
            <ac:grpSpMk id="59" creationId="{4A746E90-C87F-DF35-7840-F92B1EB0F5B8}"/>
          </ac:grpSpMkLst>
        </pc:grpChg>
        <pc:grpChg chg="add mod">
          <ac:chgData name="Shivanjali S" userId="b1a1d8db-e1c3-4223-ac2e-c18ed90a4048" providerId="ADAL" clId="{9A82578F-6058-4FFF-A080-1F333EB8B0F9}" dt="2023-08-09T11:20:39.425" v="541" actId="12789"/>
          <ac:grpSpMkLst>
            <pc:docMk/>
            <pc:sldMk cId="3335807322" sldId="305"/>
            <ac:grpSpMk id="60" creationId="{9CCE139E-5610-1887-D6DE-8F37D9716C69}"/>
          </ac:grpSpMkLst>
        </pc:grpChg>
        <pc:extLst>
          <p:ext xmlns:p="http://schemas.openxmlformats.org/presentationml/2006/main" uri="{D6D511B9-2390-475A-947B-AFAB55BFBCF1}">
            <pc226:cmChg xmlns:pc226="http://schemas.microsoft.com/office/powerpoint/2022/06/main/command" chg="">
              <pc226:chgData name="Shivanjali S" userId="b1a1d8db-e1c3-4223-ac2e-c18ed90a4048" providerId="ADAL" clId="{9A82578F-6058-4FFF-A080-1F333EB8B0F9}" dt="2023-08-09T11:20:53.507" v="542"/>
              <pc2:cmMkLst xmlns:pc2="http://schemas.microsoft.com/office/powerpoint/2019/9/main/command">
                <pc:docMk/>
                <pc:sldMk cId="3335807322" sldId="305"/>
                <pc2:cmMk id="{B4B9ADA4-7485-489A-8DC2-B8CB36F6F1D0}"/>
              </pc2:cmMkLst>
              <pc226:cmRplyChg chg="add">
                <pc226:chgData name="Shivanjali S" userId="b1a1d8db-e1c3-4223-ac2e-c18ed90a4048" providerId="ADAL" clId="{9A82578F-6058-4FFF-A080-1F333EB8B0F9}" dt="2023-08-09T11:20:53.507" v="542"/>
                <pc2:cmRplyMkLst xmlns:pc2="http://schemas.microsoft.com/office/powerpoint/2019/9/main/command">
                  <pc:docMk/>
                  <pc:sldMk cId="3335807322" sldId="305"/>
                  <pc2:cmMk id="{B4B9ADA4-7485-489A-8DC2-B8CB36F6F1D0}"/>
                  <pc2:cmRplyMk id="{60C0CD49-FA07-436B-B162-533B50F7EAB0}"/>
                </pc2:cmRplyMkLst>
              </pc226:cmRplyChg>
            </pc226:cmChg>
          </p:ext>
        </pc:extLst>
      </pc:sldChg>
      <pc:sldChg chg="addSp delSp modSp add mod modCm modNotesTx">
        <pc:chgData name="Shivanjali S" userId="b1a1d8db-e1c3-4223-ac2e-c18ed90a4048" providerId="ADAL" clId="{9A82578F-6058-4FFF-A080-1F333EB8B0F9}" dt="2023-08-09T11:35:18.652" v="645"/>
        <pc:sldMkLst>
          <pc:docMk/>
          <pc:sldMk cId="4030197851" sldId="306"/>
        </pc:sldMkLst>
        <pc:spChg chg="add mod">
          <ac:chgData name="Shivanjali S" userId="b1a1d8db-e1c3-4223-ac2e-c18ed90a4048" providerId="ADAL" clId="{9A82578F-6058-4FFF-A080-1F333EB8B0F9}" dt="2023-08-09T11:34:34.445" v="644" actId="12789"/>
          <ac:spMkLst>
            <pc:docMk/>
            <pc:sldMk cId="4030197851" sldId="306"/>
            <ac:spMk id="7" creationId="{02B66B8A-0CC0-7C45-151A-27E14E31A81A}"/>
          </ac:spMkLst>
        </pc:spChg>
        <pc:spChg chg="mod topLvl">
          <ac:chgData name="Shivanjali S" userId="b1a1d8db-e1c3-4223-ac2e-c18ed90a4048" providerId="ADAL" clId="{9A82578F-6058-4FFF-A080-1F333EB8B0F9}" dt="2023-08-09T11:31:28.917" v="619" actId="21"/>
          <ac:spMkLst>
            <pc:docMk/>
            <pc:sldMk cId="4030197851" sldId="306"/>
            <ac:spMk id="12" creationId="{C5C422F3-AB27-B7B2-34E8-FA7AE6CEC5F4}"/>
          </ac:spMkLst>
        </pc:spChg>
        <pc:spChg chg="mod">
          <ac:chgData name="Shivanjali S" userId="b1a1d8db-e1c3-4223-ac2e-c18ed90a4048" providerId="ADAL" clId="{9A82578F-6058-4FFF-A080-1F333EB8B0F9}" dt="2023-08-09T11:26:11.496" v="553" actId="1076"/>
          <ac:spMkLst>
            <pc:docMk/>
            <pc:sldMk cId="4030197851" sldId="306"/>
            <ac:spMk id="15" creationId="{AEE54962-D299-6D39-C1E5-860612346238}"/>
          </ac:spMkLst>
        </pc:spChg>
        <pc:spChg chg="del mod">
          <ac:chgData name="Shivanjali S" userId="b1a1d8db-e1c3-4223-ac2e-c18ed90a4048" providerId="ADAL" clId="{9A82578F-6058-4FFF-A080-1F333EB8B0F9}" dt="2023-08-09T11:21:36.032" v="547" actId="478"/>
          <ac:spMkLst>
            <pc:docMk/>
            <pc:sldMk cId="4030197851" sldId="306"/>
            <ac:spMk id="16" creationId="{BF520EEE-1397-70EC-6367-D23419A231AD}"/>
          </ac:spMkLst>
        </pc:spChg>
        <pc:spChg chg="mod">
          <ac:chgData name="Shivanjali S" userId="b1a1d8db-e1c3-4223-ac2e-c18ed90a4048" providerId="ADAL" clId="{9A82578F-6058-4FFF-A080-1F333EB8B0F9}" dt="2023-08-09T11:34:14.451" v="641" actId="12789"/>
          <ac:spMkLst>
            <pc:docMk/>
            <pc:sldMk cId="4030197851" sldId="306"/>
            <ac:spMk id="17" creationId="{095DC2CA-F0F9-15E1-FB01-E5FF37F32AA0}"/>
          </ac:spMkLst>
        </pc:spChg>
        <pc:spChg chg="mod topLvl">
          <ac:chgData name="Shivanjali S" userId="b1a1d8db-e1c3-4223-ac2e-c18ed90a4048" providerId="ADAL" clId="{9A82578F-6058-4FFF-A080-1F333EB8B0F9}" dt="2023-08-09T11:30:07.972" v="605" actId="21"/>
          <ac:spMkLst>
            <pc:docMk/>
            <pc:sldMk cId="4030197851" sldId="306"/>
            <ac:spMk id="19" creationId="{EE47F99D-38BA-264A-0DB0-E86D97C4CAFF}"/>
          </ac:spMkLst>
        </pc:spChg>
        <pc:spChg chg="mod">
          <ac:chgData name="Shivanjali S" userId="b1a1d8db-e1c3-4223-ac2e-c18ed90a4048" providerId="ADAL" clId="{9A82578F-6058-4FFF-A080-1F333EB8B0F9}" dt="2023-08-09T11:30:13.602" v="608"/>
          <ac:spMkLst>
            <pc:docMk/>
            <pc:sldMk cId="4030197851" sldId="306"/>
            <ac:spMk id="20" creationId="{482111DA-CF3E-4459-94A7-720C155DD2AB}"/>
          </ac:spMkLst>
        </pc:spChg>
        <pc:spChg chg="mod">
          <ac:chgData name="Shivanjali S" userId="b1a1d8db-e1c3-4223-ac2e-c18ed90a4048" providerId="ADAL" clId="{9A82578F-6058-4FFF-A080-1F333EB8B0F9}" dt="2023-08-09T11:34:14.451" v="641" actId="12789"/>
          <ac:spMkLst>
            <pc:docMk/>
            <pc:sldMk cId="4030197851" sldId="306"/>
            <ac:spMk id="21" creationId="{C657DD50-1D3A-8949-7A40-05116A0BF0DE}"/>
          </ac:spMkLst>
        </pc:spChg>
        <pc:spChg chg="mod">
          <ac:chgData name="Shivanjali S" userId="b1a1d8db-e1c3-4223-ac2e-c18ed90a4048" providerId="ADAL" clId="{9A82578F-6058-4FFF-A080-1F333EB8B0F9}" dt="2023-08-09T11:26:05.731" v="551" actId="1076"/>
          <ac:spMkLst>
            <pc:docMk/>
            <pc:sldMk cId="4030197851" sldId="306"/>
            <ac:spMk id="22" creationId="{679A51C5-5C73-4D41-E4AC-20FDE365B49F}"/>
          </ac:spMkLst>
        </pc:spChg>
        <pc:spChg chg="del mod">
          <ac:chgData name="Shivanjali S" userId="b1a1d8db-e1c3-4223-ac2e-c18ed90a4048" providerId="ADAL" clId="{9A82578F-6058-4FFF-A080-1F333EB8B0F9}" dt="2023-08-09T11:21:33.485" v="546" actId="478"/>
          <ac:spMkLst>
            <pc:docMk/>
            <pc:sldMk cId="4030197851" sldId="306"/>
            <ac:spMk id="23" creationId="{B7866529-2641-F11A-A245-F9964383B599}"/>
          </ac:spMkLst>
        </pc:spChg>
        <pc:spChg chg="mod topLvl">
          <ac:chgData name="Shivanjali S" userId="b1a1d8db-e1c3-4223-ac2e-c18ed90a4048" providerId="ADAL" clId="{9A82578F-6058-4FFF-A080-1F333EB8B0F9}" dt="2023-08-09T11:29:55.921" v="602" actId="164"/>
          <ac:spMkLst>
            <pc:docMk/>
            <pc:sldMk cId="4030197851" sldId="306"/>
            <ac:spMk id="26" creationId="{81D459C6-895D-8D41-2630-71CBA2BA4F6C}"/>
          </ac:spMkLst>
        </pc:spChg>
        <pc:spChg chg="mod topLvl">
          <ac:chgData name="Shivanjali S" userId="b1a1d8db-e1c3-4223-ac2e-c18ed90a4048" providerId="ADAL" clId="{9A82578F-6058-4FFF-A080-1F333EB8B0F9}" dt="2023-08-09T11:32:57.478" v="633" actId="164"/>
          <ac:spMkLst>
            <pc:docMk/>
            <pc:sldMk cId="4030197851" sldId="306"/>
            <ac:spMk id="27" creationId="{4410E790-FE33-D2F3-4FB4-6D08C3488463}"/>
          </ac:spMkLst>
        </pc:spChg>
        <pc:spChg chg="mod topLvl">
          <ac:chgData name="Shivanjali S" userId="b1a1d8db-e1c3-4223-ac2e-c18ed90a4048" providerId="ADAL" clId="{9A82578F-6058-4FFF-A080-1F333EB8B0F9}" dt="2023-08-09T11:32:57.478" v="633" actId="164"/>
          <ac:spMkLst>
            <pc:docMk/>
            <pc:sldMk cId="4030197851" sldId="306"/>
            <ac:spMk id="28" creationId="{E9546B3D-1929-EA05-1047-08A9EAA129F7}"/>
          </ac:spMkLst>
        </pc:spChg>
        <pc:spChg chg="mod">
          <ac:chgData name="Shivanjali S" userId="b1a1d8db-e1c3-4223-ac2e-c18ed90a4048" providerId="ADAL" clId="{9A82578F-6058-4FFF-A080-1F333EB8B0F9}" dt="2023-08-09T11:34:34.445" v="644" actId="12789"/>
          <ac:spMkLst>
            <pc:docMk/>
            <pc:sldMk cId="4030197851" sldId="306"/>
            <ac:spMk id="29" creationId="{1A097316-F7EA-704F-268C-DEEFC401EF15}"/>
          </ac:spMkLst>
        </pc:spChg>
        <pc:spChg chg="del mod">
          <ac:chgData name="Shivanjali S" userId="b1a1d8db-e1c3-4223-ac2e-c18ed90a4048" providerId="ADAL" clId="{9A82578F-6058-4FFF-A080-1F333EB8B0F9}" dt="2023-08-09T11:21:28.296" v="545" actId="478"/>
          <ac:spMkLst>
            <pc:docMk/>
            <pc:sldMk cId="4030197851" sldId="306"/>
            <ac:spMk id="30" creationId="{79B4EDF6-B65B-7E7A-164C-F8CF81B94BD2}"/>
          </ac:spMkLst>
        </pc:spChg>
        <pc:spChg chg="mod topLvl">
          <ac:chgData name="Shivanjali S" userId="b1a1d8db-e1c3-4223-ac2e-c18ed90a4048" providerId="ADAL" clId="{9A82578F-6058-4FFF-A080-1F333EB8B0F9}" dt="2023-08-09T11:32:57.478" v="633" actId="164"/>
          <ac:spMkLst>
            <pc:docMk/>
            <pc:sldMk cId="4030197851" sldId="306"/>
            <ac:spMk id="31" creationId="{43482E63-5A8F-842F-D1DB-2CC7CB663B85}"/>
          </ac:spMkLst>
        </pc:spChg>
        <pc:grpChg chg="add del mod">
          <ac:chgData name="Shivanjali S" userId="b1a1d8db-e1c3-4223-ac2e-c18ed90a4048" providerId="ADAL" clId="{9A82578F-6058-4FFF-A080-1F333EB8B0F9}" dt="2023-08-09T11:30:44.607" v="616" actId="478"/>
          <ac:grpSpMkLst>
            <pc:docMk/>
            <pc:sldMk cId="4030197851" sldId="306"/>
            <ac:grpSpMk id="3" creationId="{57D352BD-54CF-C8E0-0C46-793D81520FCD}"/>
          </ac:grpSpMkLst>
        </pc:grpChg>
        <pc:grpChg chg="add del mod">
          <ac:chgData name="Shivanjali S" userId="b1a1d8db-e1c3-4223-ac2e-c18ed90a4048" providerId="ADAL" clId="{9A82578F-6058-4FFF-A080-1F333EB8B0F9}" dt="2023-08-09T11:31:38.492" v="623" actId="478"/>
          <ac:grpSpMkLst>
            <pc:docMk/>
            <pc:sldMk cId="4030197851" sldId="306"/>
            <ac:grpSpMk id="5" creationId="{D160B6F0-3755-CBA1-BD95-E2591204CF3A}"/>
          </ac:grpSpMkLst>
        </pc:grpChg>
        <pc:grpChg chg="del mod topLvl">
          <ac:chgData name="Shivanjali S" userId="b1a1d8db-e1c3-4223-ac2e-c18ed90a4048" providerId="ADAL" clId="{9A82578F-6058-4FFF-A080-1F333EB8B0F9}" dt="2023-08-09T11:21:24.706" v="544" actId="165"/>
          <ac:grpSpMkLst>
            <pc:docMk/>
            <pc:sldMk cId="4030197851" sldId="306"/>
            <ac:grpSpMk id="8" creationId="{3F961E8A-0CA5-9AA4-35A6-E28FDEE9C280}"/>
          </ac:grpSpMkLst>
        </pc:grpChg>
        <pc:grpChg chg="del mod topLvl">
          <ac:chgData name="Shivanjali S" userId="b1a1d8db-e1c3-4223-ac2e-c18ed90a4048" providerId="ADAL" clId="{9A82578F-6058-4FFF-A080-1F333EB8B0F9}" dt="2023-08-09T11:21:24.706" v="544" actId="165"/>
          <ac:grpSpMkLst>
            <pc:docMk/>
            <pc:sldMk cId="4030197851" sldId="306"/>
            <ac:grpSpMk id="9" creationId="{1399AC67-FE9A-A550-DFA1-A1AA2217E715}"/>
          </ac:grpSpMkLst>
        </pc:grpChg>
        <pc:grpChg chg="del mod topLvl">
          <ac:chgData name="Shivanjali S" userId="b1a1d8db-e1c3-4223-ac2e-c18ed90a4048" providerId="ADAL" clId="{9A82578F-6058-4FFF-A080-1F333EB8B0F9}" dt="2023-08-09T11:21:24.706" v="544" actId="165"/>
          <ac:grpSpMkLst>
            <pc:docMk/>
            <pc:sldMk cId="4030197851" sldId="306"/>
            <ac:grpSpMk id="10" creationId="{D0F7DCD8-89EF-FB31-FB1E-18D369618FE3}"/>
          </ac:grpSpMkLst>
        </pc:grpChg>
        <pc:grpChg chg="del mod topLvl">
          <ac:chgData name="Shivanjali S" userId="b1a1d8db-e1c3-4223-ac2e-c18ed90a4048" providerId="ADAL" clId="{9A82578F-6058-4FFF-A080-1F333EB8B0F9}" dt="2023-08-09T11:21:36.032" v="547" actId="478"/>
          <ac:grpSpMkLst>
            <pc:docMk/>
            <pc:sldMk cId="4030197851" sldId="306"/>
            <ac:grpSpMk id="11" creationId="{1F3FE025-B571-26C0-0293-581AFA844E27}"/>
          </ac:grpSpMkLst>
        </pc:grpChg>
        <pc:grpChg chg="add mod">
          <ac:chgData name="Shivanjali S" userId="b1a1d8db-e1c3-4223-ac2e-c18ed90a4048" providerId="ADAL" clId="{9A82578F-6058-4FFF-A080-1F333EB8B0F9}" dt="2023-08-09T11:32:57.478" v="633" actId="164"/>
          <ac:grpSpMkLst>
            <pc:docMk/>
            <pc:sldMk cId="4030197851" sldId="306"/>
            <ac:grpSpMk id="13" creationId="{27EDBDEA-EBA6-01A3-8401-0F8338C60167}"/>
          </ac:grpSpMkLst>
        </pc:grpChg>
        <pc:grpChg chg="add mod">
          <ac:chgData name="Shivanjali S" userId="b1a1d8db-e1c3-4223-ac2e-c18ed90a4048" providerId="ADAL" clId="{9A82578F-6058-4FFF-A080-1F333EB8B0F9}" dt="2023-08-09T11:32:57.478" v="633" actId="164"/>
          <ac:grpSpMkLst>
            <pc:docMk/>
            <pc:sldMk cId="4030197851" sldId="306"/>
            <ac:grpSpMk id="14" creationId="{01BF2569-9209-ACB5-8B55-BD3A9FFDBE3F}"/>
          </ac:grpSpMkLst>
        </pc:grpChg>
        <pc:grpChg chg="del mod topLvl">
          <ac:chgData name="Shivanjali S" userId="b1a1d8db-e1c3-4223-ac2e-c18ed90a4048" providerId="ADAL" clId="{9A82578F-6058-4FFF-A080-1F333EB8B0F9}" dt="2023-08-09T11:21:33.485" v="546" actId="478"/>
          <ac:grpSpMkLst>
            <pc:docMk/>
            <pc:sldMk cId="4030197851" sldId="306"/>
            <ac:grpSpMk id="18" creationId="{7D52AFBA-2AFA-5D5C-27F4-225DB6094504}"/>
          </ac:grpSpMkLst>
        </pc:grpChg>
        <pc:grpChg chg="add del mod">
          <ac:chgData name="Shivanjali S" userId="b1a1d8db-e1c3-4223-ac2e-c18ed90a4048" providerId="ADAL" clId="{9A82578F-6058-4FFF-A080-1F333EB8B0F9}" dt="2023-08-09T11:32:18.616" v="630" actId="165"/>
          <ac:grpSpMkLst>
            <pc:docMk/>
            <pc:sldMk cId="4030197851" sldId="306"/>
            <ac:grpSpMk id="24" creationId="{FDF2A6A9-C7B7-85BD-6D74-728E980A1C02}"/>
          </ac:grpSpMkLst>
        </pc:grpChg>
        <pc:grpChg chg="del mod topLvl">
          <ac:chgData name="Shivanjali S" userId="b1a1d8db-e1c3-4223-ac2e-c18ed90a4048" providerId="ADAL" clId="{9A82578F-6058-4FFF-A080-1F333EB8B0F9}" dt="2023-08-09T11:21:28.296" v="545" actId="478"/>
          <ac:grpSpMkLst>
            <pc:docMk/>
            <pc:sldMk cId="4030197851" sldId="306"/>
            <ac:grpSpMk id="25" creationId="{A475B1B7-6358-58E7-A500-ADCD0A4198AD}"/>
          </ac:grpSpMkLst>
        </pc:grpChg>
        <pc:grpChg chg="add mod">
          <ac:chgData name="Shivanjali S" userId="b1a1d8db-e1c3-4223-ac2e-c18ed90a4048" providerId="ADAL" clId="{9A82578F-6058-4FFF-A080-1F333EB8B0F9}" dt="2023-08-09T11:33:01.962" v="635" actId="12789"/>
          <ac:grpSpMkLst>
            <pc:docMk/>
            <pc:sldMk cId="4030197851" sldId="306"/>
            <ac:grpSpMk id="32" creationId="{04C248D2-9190-C5AB-A5D1-E2E7BC3ADA9A}"/>
          </ac:grpSpMkLst>
        </pc:grpChg>
        <pc:grpChg chg="del">
          <ac:chgData name="Shivanjali S" userId="b1a1d8db-e1c3-4223-ac2e-c18ed90a4048" providerId="ADAL" clId="{9A82578F-6058-4FFF-A080-1F333EB8B0F9}" dt="2023-08-09T11:21:22.810" v="543" actId="165"/>
          <ac:grpSpMkLst>
            <pc:docMk/>
            <pc:sldMk cId="4030197851" sldId="306"/>
            <ac:grpSpMk id="35" creationId="{2A2BCF8A-425E-B74A-9B80-1FE6D63524E7}"/>
          </ac:grpSpMkLst>
        </pc:grpChg>
        <pc:extLst>
          <p:ext xmlns:p="http://schemas.openxmlformats.org/presentationml/2006/main" uri="{D6D511B9-2390-475A-947B-AFAB55BFBCF1}">
            <pc226:cmChg xmlns:pc226="http://schemas.microsoft.com/office/powerpoint/2022/06/main/command" chg="">
              <pc226:chgData name="Shivanjali S" userId="b1a1d8db-e1c3-4223-ac2e-c18ed90a4048" providerId="ADAL" clId="{9A82578F-6058-4FFF-A080-1F333EB8B0F9}" dt="2023-08-09T11:35:18.652" v="645"/>
              <pc2:cmMkLst xmlns:pc2="http://schemas.microsoft.com/office/powerpoint/2019/9/main/command">
                <pc:docMk/>
                <pc:sldMk cId="4030197851" sldId="306"/>
                <pc2:cmMk id="{621383C8-D809-4C16-9070-EC5A478654CB}"/>
              </pc2:cmMkLst>
              <pc226:cmRplyChg chg="add">
                <pc226:chgData name="Shivanjali S" userId="b1a1d8db-e1c3-4223-ac2e-c18ed90a4048" providerId="ADAL" clId="{9A82578F-6058-4FFF-A080-1F333EB8B0F9}" dt="2023-08-09T11:35:18.652" v="645"/>
                <pc2:cmRplyMkLst xmlns:pc2="http://schemas.microsoft.com/office/powerpoint/2019/9/main/command">
                  <pc:docMk/>
                  <pc:sldMk cId="4030197851" sldId="306"/>
                  <pc2:cmMk id="{621383C8-D809-4C16-9070-EC5A478654CB}"/>
                  <pc2:cmRplyMk id="{ECDBA765-5E1D-4967-B3BF-389128DB4FE2}"/>
                </pc2:cmRplyMkLst>
              </pc226:cmRplyChg>
            </pc226:cmChg>
          </p:ext>
        </pc:extLst>
      </pc:sldChg>
      <pc:sldChg chg="addSp delSp modSp add mod modCm modNotesTx">
        <pc:chgData name="Shivanjali S" userId="b1a1d8db-e1c3-4223-ac2e-c18ed90a4048" providerId="ADAL" clId="{9A82578F-6058-4FFF-A080-1F333EB8B0F9}" dt="2023-08-09T12:00:17.764" v="779"/>
        <pc:sldMkLst>
          <pc:docMk/>
          <pc:sldMk cId="3050624720" sldId="307"/>
        </pc:sldMkLst>
        <pc:spChg chg="add mod">
          <ac:chgData name="Shivanjali S" userId="b1a1d8db-e1c3-4223-ac2e-c18ed90a4048" providerId="ADAL" clId="{9A82578F-6058-4FFF-A080-1F333EB8B0F9}" dt="2023-08-09T11:48:22.896" v="730" actId="164"/>
          <ac:spMkLst>
            <pc:docMk/>
            <pc:sldMk cId="3050624720" sldId="307"/>
            <ac:spMk id="2" creationId="{3F5053A9-1F95-515B-12C5-A3B9B4E77A02}"/>
          </ac:spMkLst>
        </pc:spChg>
        <pc:spChg chg="mod">
          <ac:chgData name="Shivanjali S" userId="b1a1d8db-e1c3-4223-ac2e-c18ed90a4048" providerId="ADAL" clId="{9A82578F-6058-4FFF-A080-1F333EB8B0F9}" dt="2023-08-09T11:59:17.743" v="775" actId="947"/>
          <ac:spMkLst>
            <pc:docMk/>
            <pc:sldMk cId="3050624720" sldId="307"/>
            <ac:spMk id="7" creationId="{0A0DB445-D66D-6104-7ADC-D86CDD83FC2F}"/>
          </ac:spMkLst>
        </pc:spChg>
        <pc:spChg chg="mod">
          <ac:chgData name="Shivanjali S" userId="b1a1d8db-e1c3-4223-ac2e-c18ed90a4048" providerId="ADAL" clId="{9A82578F-6058-4FFF-A080-1F333EB8B0F9}" dt="2023-08-09T11:56:33.108" v="735"/>
          <ac:spMkLst>
            <pc:docMk/>
            <pc:sldMk cId="3050624720" sldId="307"/>
            <ac:spMk id="8" creationId="{0FA49918-FA74-DD32-F558-D30B9A161CBD}"/>
          </ac:spMkLst>
        </pc:spChg>
        <pc:spChg chg="mod">
          <ac:chgData name="Shivanjali S" userId="b1a1d8db-e1c3-4223-ac2e-c18ed90a4048" providerId="ADAL" clId="{9A82578F-6058-4FFF-A080-1F333EB8B0F9}" dt="2023-08-09T11:59:15.291" v="771" actId="947"/>
          <ac:spMkLst>
            <pc:docMk/>
            <pc:sldMk cId="3050624720" sldId="307"/>
            <ac:spMk id="15" creationId="{6246845A-5CB4-9EF9-4D26-B64068835543}"/>
          </ac:spMkLst>
        </pc:spChg>
        <pc:spChg chg="del mod">
          <ac:chgData name="Shivanjali S" userId="b1a1d8db-e1c3-4223-ac2e-c18ed90a4048" providerId="ADAL" clId="{9A82578F-6058-4FFF-A080-1F333EB8B0F9}" dt="2023-08-09T11:58:00.809" v="746" actId="478"/>
          <ac:spMkLst>
            <pc:docMk/>
            <pc:sldMk cId="3050624720" sldId="307"/>
            <ac:spMk id="16" creationId="{FEF3D092-46C5-EA14-09AF-ED3095BF378E}"/>
          </ac:spMkLst>
        </pc:spChg>
        <pc:grpChg chg="add mod">
          <ac:chgData name="Shivanjali S" userId="b1a1d8db-e1c3-4223-ac2e-c18ed90a4048" providerId="ADAL" clId="{9A82578F-6058-4FFF-A080-1F333EB8B0F9}" dt="2023-08-09T11:59:22.177" v="776" actId="164"/>
          <ac:grpSpMkLst>
            <pc:docMk/>
            <pc:sldMk cId="3050624720" sldId="307"/>
            <ac:grpSpMk id="3" creationId="{D15EE45F-C86E-E598-B216-5887ECAB5338}"/>
          </ac:grpSpMkLst>
        </pc:grpChg>
        <pc:grpChg chg="add mod">
          <ac:chgData name="Shivanjali S" userId="b1a1d8db-e1c3-4223-ac2e-c18ed90a4048" providerId="ADAL" clId="{9A82578F-6058-4FFF-A080-1F333EB8B0F9}" dt="2023-08-09T11:59:22.177" v="776" actId="164"/>
          <ac:grpSpMkLst>
            <pc:docMk/>
            <pc:sldMk cId="3050624720" sldId="307"/>
            <ac:grpSpMk id="5" creationId="{4AD486A6-55C4-ECF5-80E9-1E6752A298E6}"/>
          </ac:grpSpMkLst>
        </pc:grpChg>
        <pc:grpChg chg="add mod">
          <ac:chgData name="Shivanjali S" userId="b1a1d8db-e1c3-4223-ac2e-c18ed90a4048" providerId="ADAL" clId="{9A82578F-6058-4FFF-A080-1F333EB8B0F9}" dt="2023-08-09T11:59:25.281" v="778" actId="12789"/>
          <ac:grpSpMkLst>
            <pc:docMk/>
            <pc:sldMk cId="3050624720" sldId="307"/>
            <ac:grpSpMk id="9" creationId="{EF222FC9-AB2B-A99D-8BEB-B885D2207F73}"/>
          </ac:grpSpMkLst>
        </pc:grpChg>
        <pc:extLst>
          <p:ext xmlns:p="http://schemas.openxmlformats.org/presentationml/2006/main" uri="{D6D511B9-2390-475A-947B-AFAB55BFBCF1}">
            <pc226:cmChg xmlns:pc226="http://schemas.microsoft.com/office/powerpoint/2022/06/main/command" chg="mod">
              <pc226:chgData name="Shivanjali S" userId="b1a1d8db-e1c3-4223-ac2e-c18ed90a4048" providerId="ADAL" clId="{9A82578F-6058-4FFF-A080-1F333EB8B0F9}" dt="2023-08-09T12:00:17.764" v="779"/>
              <pc2:cmMkLst xmlns:pc2="http://schemas.microsoft.com/office/powerpoint/2019/9/main/command">
                <pc:docMk/>
                <pc:sldMk cId="3050624720" sldId="307"/>
                <pc2:cmMk id="{1FC9D4EF-B2E2-443F-B2B1-BB6BA8EACDF8}"/>
              </pc2:cmMkLst>
              <pc226:cmRplyChg chg="add">
                <pc226:chgData name="Shivanjali S" userId="b1a1d8db-e1c3-4223-ac2e-c18ed90a4048" providerId="ADAL" clId="{9A82578F-6058-4FFF-A080-1F333EB8B0F9}" dt="2023-08-09T12:00:17.764" v="779"/>
                <pc2:cmRplyMkLst xmlns:pc2="http://schemas.microsoft.com/office/powerpoint/2019/9/main/command">
                  <pc:docMk/>
                  <pc:sldMk cId="3050624720" sldId="307"/>
                  <pc2:cmMk id="{1FC9D4EF-B2E2-443F-B2B1-BB6BA8EACDF8}"/>
                  <pc2:cmRplyMk id="{DE85EF69-E795-4D4F-9DDD-510B36C5A48D}"/>
                </pc2:cmRplyMkLst>
              </pc226:cmRplyChg>
            </pc226:cmChg>
          </p:ext>
        </pc:extLst>
      </pc:sldChg>
      <pc:sldChg chg="addSp delSp modSp add mod modCm">
        <pc:chgData name="Shivanjali S" userId="b1a1d8db-e1c3-4223-ac2e-c18ed90a4048" providerId="ADAL" clId="{9A82578F-6058-4FFF-A080-1F333EB8B0F9}" dt="2023-08-09T12:08:06.006" v="878"/>
        <pc:sldMkLst>
          <pc:docMk/>
          <pc:sldMk cId="1657941843" sldId="308"/>
        </pc:sldMkLst>
        <pc:spChg chg="mod">
          <ac:chgData name="Shivanjali S" userId="b1a1d8db-e1c3-4223-ac2e-c18ed90a4048" providerId="ADAL" clId="{9A82578F-6058-4FFF-A080-1F333EB8B0F9}" dt="2023-08-09T12:07:39.426" v="872" actId="242"/>
          <ac:spMkLst>
            <pc:docMk/>
            <pc:sldMk cId="1657941843" sldId="308"/>
            <ac:spMk id="3" creationId="{F400F430-5E1F-25ED-67CE-7BB01D365C22}"/>
          </ac:spMkLst>
        </pc:spChg>
        <pc:spChg chg="mod">
          <ac:chgData name="Shivanjali S" userId="b1a1d8db-e1c3-4223-ac2e-c18ed90a4048" providerId="ADAL" clId="{9A82578F-6058-4FFF-A080-1F333EB8B0F9}" dt="2023-08-09T12:01:37.606" v="819" actId="20577"/>
          <ac:spMkLst>
            <pc:docMk/>
            <pc:sldMk cId="1657941843" sldId="308"/>
            <ac:spMk id="5" creationId="{E132AB28-7461-02A9-F731-A73935DCA1C8}"/>
          </ac:spMkLst>
        </pc:spChg>
        <pc:spChg chg="mod">
          <ac:chgData name="Shivanjali S" userId="b1a1d8db-e1c3-4223-ac2e-c18ed90a4048" providerId="ADAL" clId="{9A82578F-6058-4FFF-A080-1F333EB8B0F9}" dt="2023-08-09T12:07:42.181" v="873" actId="242"/>
          <ac:spMkLst>
            <pc:docMk/>
            <pc:sldMk cId="1657941843" sldId="308"/>
            <ac:spMk id="7" creationId="{9CAFE0D1-44BD-D5C0-4A04-9D2489FD96B6}"/>
          </ac:spMkLst>
        </pc:spChg>
        <pc:spChg chg="mod">
          <ac:chgData name="Shivanjali S" userId="b1a1d8db-e1c3-4223-ac2e-c18ed90a4048" providerId="ADAL" clId="{9A82578F-6058-4FFF-A080-1F333EB8B0F9}" dt="2023-08-09T12:06:04.679" v="845" actId="20577"/>
          <ac:spMkLst>
            <pc:docMk/>
            <pc:sldMk cId="1657941843" sldId="308"/>
            <ac:spMk id="22" creationId="{AB6414C9-40DA-7A66-5D16-B6BEDB3C76CB}"/>
          </ac:spMkLst>
        </pc:spChg>
        <pc:spChg chg="mod">
          <ac:chgData name="Shivanjali S" userId="b1a1d8db-e1c3-4223-ac2e-c18ed90a4048" providerId="ADAL" clId="{9A82578F-6058-4FFF-A080-1F333EB8B0F9}" dt="2023-08-09T12:07:44.820" v="874" actId="242"/>
          <ac:spMkLst>
            <pc:docMk/>
            <pc:sldMk cId="1657941843" sldId="308"/>
            <ac:spMk id="23" creationId="{35DC389A-BFA5-DE92-B9CF-4CCACD106206}"/>
          </ac:spMkLst>
        </pc:spChg>
        <pc:spChg chg="mod">
          <ac:chgData name="Shivanjali S" userId="b1a1d8db-e1c3-4223-ac2e-c18ed90a4048" providerId="ADAL" clId="{9A82578F-6058-4FFF-A080-1F333EB8B0F9}" dt="2023-08-09T12:06:12.016" v="864" actId="20577"/>
          <ac:spMkLst>
            <pc:docMk/>
            <pc:sldMk cId="1657941843" sldId="308"/>
            <ac:spMk id="24" creationId="{BA22F36F-DA28-CEBF-F248-218C6AC4E2F6}"/>
          </ac:spMkLst>
        </pc:spChg>
        <pc:grpChg chg="add mod">
          <ac:chgData name="Shivanjali S" userId="b1a1d8db-e1c3-4223-ac2e-c18ed90a4048" providerId="ADAL" clId="{9A82578F-6058-4FFF-A080-1F333EB8B0F9}" dt="2023-08-09T12:07:53.272" v="876" actId="12789"/>
          <ac:grpSpMkLst>
            <pc:docMk/>
            <pc:sldMk cId="1657941843" sldId="308"/>
            <ac:grpSpMk id="2" creationId="{88066247-4300-2322-DE4D-0FD2E1E6545E}"/>
          </ac:grpSpMkLst>
        </pc:grpChg>
        <pc:grpChg chg="del">
          <ac:chgData name="Shivanjali S" userId="b1a1d8db-e1c3-4223-ac2e-c18ed90a4048" providerId="ADAL" clId="{9A82578F-6058-4FFF-A080-1F333EB8B0F9}" dt="2023-08-09T12:01:17.850" v="791" actId="478"/>
          <ac:grpSpMkLst>
            <pc:docMk/>
            <pc:sldMk cId="1657941843" sldId="308"/>
            <ac:grpSpMk id="21" creationId="{D0AB8131-889A-6C85-ACC5-15DFD438DF18}"/>
          </ac:grpSpMkLst>
        </pc:grpChg>
        <pc:extLst>
          <p:ext xmlns:p="http://schemas.openxmlformats.org/presentationml/2006/main" uri="{D6D511B9-2390-475A-947B-AFAB55BFBCF1}">
            <pc226:cmChg xmlns:pc226="http://schemas.microsoft.com/office/powerpoint/2022/06/main/command" chg="">
              <pc226:chgData name="Shivanjali S" userId="b1a1d8db-e1c3-4223-ac2e-c18ed90a4048" providerId="ADAL" clId="{9A82578F-6058-4FFF-A080-1F333EB8B0F9}" dt="2023-08-09T12:08:02.905" v="877"/>
              <pc2:cmMkLst xmlns:pc2="http://schemas.microsoft.com/office/powerpoint/2019/9/main/command">
                <pc:docMk/>
                <pc:sldMk cId="1657941843" sldId="308"/>
                <pc2:cmMk id="{0F202D0B-B78A-4D5A-8FB6-273AFB4D1179}"/>
              </pc2:cmMkLst>
              <pc226:cmRplyChg chg="add">
                <pc226:chgData name="Shivanjali S" userId="b1a1d8db-e1c3-4223-ac2e-c18ed90a4048" providerId="ADAL" clId="{9A82578F-6058-4FFF-A080-1F333EB8B0F9}" dt="2023-08-09T12:08:02.905" v="877"/>
                <pc2:cmRplyMkLst xmlns:pc2="http://schemas.microsoft.com/office/powerpoint/2019/9/main/command">
                  <pc:docMk/>
                  <pc:sldMk cId="1657941843" sldId="308"/>
                  <pc2:cmMk id="{0F202D0B-B78A-4D5A-8FB6-273AFB4D1179}"/>
                  <pc2:cmRplyMk id="{5B37198F-545E-481C-A6FC-BEA852DDE42D}"/>
                </pc2:cmRplyMkLst>
              </pc226:cmRplyChg>
            </pc226:cmChg>
            <pc226:cmChg xmlns:pc226="http://schemas.microsoft.com/office/powerpoint/2022/06/main/command" chg="">
              <pc226:chgData name="Shivanjali S" userId="b1a1d8db-e1c3-4223-ac2e-c18ed90a4048" providerId="ADAL" clId="{9A82578F-6058-4FFF-A080-1F333EB8B0F9}" dt="2023-08-09T12:08:06.006" v="878"/>
              <pc2:cmMkLst xmlns:pc2="http://schemas.microsoft.com/office/powerpoint/2019/9/main/command">
                <pc:docMk/>
                <pc:sldMk cId="1657941843" sldId="308"/>
                <pc2:cmMk id="{D57E46EA-697A-41DD-B793-FC0B7C241A14}"/>
              </pc2:cmMkLst>
              <pc226:cmRplyChg chg="add">
                <pc226:chgData name="Shivanjali S" userId="b1a1d8db-e1c3-4223-ac2e-c18ed90a4048" providerId="ADAL" clId="{9A82578F-6058-4FFF-A080-1F333EB8B0F9}" dt="2023-08-09T12:08:06.006" v="878"/>
                <pc2:cmRplyMkLst xmlns:pc2="http://schemas.microsoft.com/office/powerpoint/2019/9/main/command">
                  <pc:docMk/>
                  <pc:sldMk cId="1657941843" sldId="308"/>
                  <pc2:cmMk id="{D57E46EA-697A-41DD-B793-FC0B7C241A14}"/>
                  <pc2:cmRplyMk id="{CBDAE5B9-8527-44C3-9CB6-BBAB707C1B4E}"/>
                </pc2:cmRplyMkLst>
              </pc226:cmRplyChg>
            </pc226:cmChg>
          </p:ext>
        </pc:extLst>
      </pc:sldChg>
      <pc:sldChg chg="modNotesTx">
        <pc:chgData name="Shivanjali S" userId="b1a1d8db-e1c3-4223-ac2e-c18ed90a4048" providerId="ADAL" clId="{9A82578F-6058-4FFF-A080-1F333EB8B0F9}" dt="2023-08-09T10:00:44.845" v="141" actId="20577"/>
        <pc:sldMkLst>
          <pc:docMk/>
          <pc:sldMk cId="3791450731" sldId="311"/>
        </pc:sldMkLst>
      </pc:sldChg>
      <pc:sldChg chg="addSp modSp mod modNotesTx">
        <pc:chgData name="Shivanjali S" userId="b1a1d8db-e1c3-4223-ac2e-c18ed90a4048" providerId="ADAL" clId="{9A82578F-6058-4FFF-A080-1F333EB8B0F9}" dt="2023-08-09T12:01:03.238" v="790" actId="1036"/>
        <pc:sldMkLst>
          <pc:docMk/>
          <pc:sldMk cId="3941158498" sldId="312"/>
        </pc:sldMkLst>
        <pc:spChg chg="mod">
          <ac:chgData name="Shivanjali S" userId="b1a1d8db-e1c3-4223-ac2e-c18ed90a4048" providerId="ADAL" clId="{9A82578F-6058-4FFF-A080-1F333EB8B0F9}" dt="2023-08-09T12:00:55.444" v="780" actId="164"/>
          <ac:spMkLst>
            <pc:docMk/>
            <pc:sldMk cId="3941158498" sldId="312"/>
            <ac:spMk id="5" creationId="{925D9EA6-F523-E667-AE02-F055FB3A750D}"/>
          </ac:spMkLst>
        </pc:spChg>
        <pc:spChg chg="mod">
          <ac:chgData name="Shivanjali S" userId="b1a1d8db-e1c3-4223-ac2e-c18ed90a4048" providerId="ADAL" clId="{9A82578F-6058-4FFF-A080-1F333EB8B0F9}" dt="2023-08-09T12:00:55.444" v="780" actId="164"/>
          <ac:spMkLst>
            <pc:docMk/>
            <pc:sldMk cId="3941158498" sldId="312"/>
            <ac:spMk id="12" creationId="{B06ABF8C-CAB1-F596-B8AA-985285B9EFC2}"/>
          </ac:spMkLst>
        </pc:spChg>
        <pc:spChg chg="mod">
          <ac:chgData name="Shivanjali S" userId="b1a1d8db-e1c3-4223-ac2e-c18ed90a4048" providerId="ADAL" clId="{9A82578F-6058-4FFF-A080-1F333EB8B0F9}" dt="2023-08-09T12:00:55.444" v="780" actId="164"/>
          <ac:spMkLst>
            <pc:docMk/>
            <pc:sldMk cId="3941158498" sldId="312"/>
            <ac:spMk id="19" creationId="{768E164F-B7ED-2DA2-B4E1-A5C264E26109}"/>
          </ac:spMkLst>
        </pc:spChg>
        <pc:spChg chg="mod">
          <ac:chgData name="Shivanjali S" userId="b1a1d8db-e1c3-4223-ac2e-c18ed90a4048" providerId="ADAL" clId="{9A82578F-6058-4FFF-A080-1F333EB8B0F9}" dt="2023-08-09T12:00:55.444" v="780" actId="164"/>
          <ac:spMkLst>
            <pc:docMk/>
            <pc:sldMk cId="3941158498" sldId="312"/>
            <ac:spMk id="21" creationId="{67531263-64BD-00E6-DBDD-9F50603F6224}"/>
          </ac:spMkLst>
        </pc:spChg>
        <pc:spChg chg="mod">
          <ac:chgData name="Shivanjali S" userId="b1a1d8db-e1c3-4223-ac2e-c18ed90a4048" providerId="ADAL" clId="{9A82578F-6058-4FFF-A080-1F333EB8B0F9}" dt="2023-08-09T12:00:55.444" v="780" actId="164"/>
          <ac:spMkLst>
            <pc:docMk/>
            <pc:sldMk cId="3941158498" sldId="312"/>
            <ac:spMk id="25" creationId="{DA950B98-DD5A-4239-A561-18AB3BEDA4BE}"/>
          </ac:spMkLst>
        </pc:spChg>
        <pc:spChg chg="mod">
          <ac:chgData name="Shivanjali S" userId="b1a1d8db-e1c3-4223-ac2e-c18ed90a4048" providerId="ADAL" clId="{9A82578F-6058-4FFF-A080-1F333EB8B0F9}" dt="2023-08-09T12:00:55.444" v="780" actId="164"/>
          <ac:spMkLst>
            <pc:docMk/>
            <pc:sldMk cId="3941158498" sldId="312"/>
            <ac:spMk id="26" creationId="{BA4703F5-9DD6-6986-F975-72269C8B0554}"/>
          </ac:spMkLst>
        </pc:spChg>
        <pc:grpChg chg="add mod">
          <ac:chgData name="Shivanjali S" userId="b1a1d8db-e1c3-4223-ac2e-c18ed90a4048" providerId="ADAL" clId="{9A82578F-6058-4FFF-A080-1F333EB8B0F9}" dt="2023-08-09T12:01:03.238" v="790" actId="1036"/>
          <ac:grpSpMkLst>
            <pc:docMk/>
            <pc:sldMk cId="3941158498" sldId="312"/>
            <ac:grpSpMk id="3" creationId="{B318A7B6-3CF8-3E08-F33D-1546EC3BA114}"/>
          </ac:grpSpMkLst>
        </pc:grpChg>
      </pc:sldChg>
      <pc:sldChg chg="modSp mod">
        <pc:chgData name="Shivanjali S" userId="b1a1d8db-e1c3-4223-ac2e-c18ed90a4048" providerId="ADAL" clId="{9A82578F-6058-4FFF-A080-1F333EB8B0F9}" dt="2023-08-10T06:34:46.848" v="1011" actId="1036"/>
        <pc:sldMkLst>
          <pc:docMk/>
          <pc:sldMk cId="2943869892" sldId="316"/>
        </pc:sldMkLst>
        <pc:spChg chg="mod">
          <ac:chgData name="Shivanjali S" userId="b1a1d8db-e1c3-4223-ac2e-c18ed90a4048" providerId="ADAL" clId="{9A82578F-6058-4FFF-A080-1F333EB8B0F9}" dt="2023-08-10T06:34:46.848" v="1011" actId="1036"/>
          <ac:spMkLst>
            <pc:docMk/>
            <pc:sldMk cId="2943869892" sldId="316"/>
            <ac:spMk id="2" creationId="{E9D3C06A-0FC2-AA83-6312-179C97B85189}"/>
          </ac:spMkLst>
        </pc:spChg>
      </pc:sldChg>
      <pc:sldChg chg="modNotesTx">
        <pc:chgData name="Shivanjali S" userId="b1a1d8db-e1c3-4223-ac2e-c18ed90a4048" providerId="ADAL" clId="{9A82578F-6058-4FFF-A080-1F333EB8B0F9}" dt="2023-08-09T10:01:06.035" v="143" actId="20577"/>
        <pc:sldMkLst>
          <pc:docMk/>
          <pc:sldMk cId="865143414" sldId="318"/>
        </pc:sldMkLst>
      </pc:sldChg>
      <pc:sldChg chg="modNotesTx">
        <pc:chgData name="Shivanjali S" userId="b1a1d8db-e1c3-4223-ac2e-c18ed90a4048" providerId="ADAL" clId="{9A82578F-6058-4FFF-A080-1F333EB8B0F9}" dt="2023-08-09T10:01:01.695" v="142" actId="20577"/>
        <pc:sldMkLst>
          <pc:docMk/>
          <pc:sldMk cId="2233945101" sldId="319"/>
        </pc:sldMkLst>
      </pc:sldChg>
      <pc:sldChg chg="modSp mod modNotesTx">
        <pc:chgData name="Shivanjali S" userId="b1a1d8db-e1c3-4223-ac2e-c18ed90a4048" providerId="ADAL" clId="{9A82578F-6058-4FFF-A080-1F333EB8B0F9}" dt="2023-08-10T06:34:39.224" v="1010" actId="1035"/>
        <pc:sldMkLst>
          <pc:docMk/>
          <pc:sldMk cId="415394945" sldId="320"/>
        </pc:sldMkLst>
        <pc:spChg chg="mod">
          <ac:chgData name="Shivanjali S" userId="b1a1d8db-e1c3-4223-ac2e-c18ed90a4048" providerId="ADAL" clId="{9A82578F-6058-4FFF-A080-1F333EB8B0F9}" dt="2023-08-10T06:34:39.224" v="1010" actId="1035"/>
          <ac:spMkLst>
            <pc:docMk/>
            <pc:sldMk cId="415394945" sldId="320"/>
            <ac:spMk id="29" creationId="{7354F51F-A158-C852-8E8C-AD26FCEA146C}"/>
          </ac:spMkLst>
        </pc:spChg>
      </pc:sldChg>
      <pc:sldChg chg="modSp add del mod delCm">
        <pc:chgData name="Shivanjali S" userId="b1a1d8db-e1c3-4223-ac2e-c18ed90a4048" providerId="ADAL" clId="{9A82578F-6058-4FFF-A080-1F333EB8B0F9}" dt="2023-08-09T12:29:45.040" v="977" actId="2696"/>
        <pc:sldMkLst>
          <pc:docMk/>
          <pc:sldMk cId="80339361" sldId="328"/>
        </pc:sldMkLst>
        <pc:spChg chg="mod">
          <ac:chgData name="Shivanjali S" userId="b1a1d8db-e1c3-4223-ac2e-c18ed90a4048" providerId="ADAL" clId="{9A82578F-6058-4FFF-A080-1F333EB8B0F9}" dt="2023-08-09T09:21:06.519" v="19" actId="20577"/>
          <ac:spMkLst>
            <pc:docMk/>
            <pc:sldMk cId="80339361" sldId="328"/>
            <ac:spMk id="8" creationId="{8DD69211-1FC3-1CE0-F6F5-EDF5AFB33DBF}"/>
          </ac:spMkLst>
        </pc:spChg>
        <pc:spChg chg="mod">
          <ac:chgData name="Shivanjali S" userId="b1a1d8db-e1c3-4223-ac2e-c18ed90a4048" providerId="ADAL" clId="{9A82578F-6058-4FFF-A080-1F333EB8B0F9}" dt="2023-08-09T09:21:12.412" v="20"/>
          <ac:spMkLst>
            <pc:docMk/>
            <pc:sldMk cId="80339361" sldId="328"/>
            <ac:spMk id="11" creationId="{77B7DF5B-FD8E-98DC-73F7-D43AF2C63189}"/>
          </ac:spMkLst>
        </pc:spChg>
        <pc:spChg chg="mod">
          <ac:chgData name="Shivanjali S" userId="b1a1d8db-e1c3-4223-ac2e-c18ed90a4048" providerId="ADAL" clId="{9A82578F-6058-4FFF-A080-1F333EB8B0F9}" dt="2023-08-09T09:21:23.205" v="21"/>
          <ac:spMkLst>
            <pc:docMk/>
            <pc:sldMk cId="80339361" sldId="328"/>
            <ac:spMk id="12" creationId="{B2911ED5-17DC-30A5-F1D0-07665D3F4320}"/>
          </ac:spMkLst>
        </pc:spChg>
        <pc:spChg chg="mod">
          <ac:chgData name="Shivanjali S" userId="b1a1d8db-e1c3-4223-ac2e-c18ed90a4048" providerId="ADAL" clId="{9A82578F-6058-4FFF-A080-1F333EB8B0F9}" dt="2023-08-09T09:21:30.733" v="22"/>
          <ac:spMkLst>
            <pc:docMk/>
            <pc:sldMk cId="80339361" sldId="328"/>
            <ac:spMk id="13" creationId="{F53818F7-55F3-B420-4E73-16290B5C2553}"/>
          </ac:spMkLst>
        </pc:spChg>
        <pc:spChg chg="mod">
          <ac:chgData name="Shivanjali S" userId="b1a1d8db-e1c3-4223-ac2e-c18ed90a4048" providerId="ADAL" clId="{9A82578F-6058-4FFF-A080-1F333EB8B0F9}" dt="2023-08-09T09:21:39.365" v="23"/>
          <ac:spMkLst>
            <pc:docMk/>
            <pc:sldMk cId="80339361" sldId="328"/>
            <ac:spMk id="14" creationId="{060D6C23-8D34-7FD4-64AC-50102AE63F50}"/>
          </ac:spMkLst>
        </pc:spChg>
        <pc:spChg chg="mod">
          <ac:chgData name="Shivanjali S" userId="b1a1d8db-e1c3-4223-ac2e-c18ed90a4048" providerId="ADAL" clId="{9A82578F-6058-4FFF-A080-1F333EB8B0F9}" dt="2023-08-09T09:21:46.471" v="24"/>
          <ac:spMkLst>
            <pc:docMk/>
            <pc:sldMk cId="80339361" sldId="328"/>
            <ac:spMk id="15" creationId="{0AA3BE49-8C80-8FB3-7248-EC9675CC9028}"/>
          </ac:spMkLst>
        </pc:spChg>
        <pc:extLst>
          <p:ext xmlns:p="http://schemas.openxmlformats.org/presentationml/2006/main" uri="{D6D511B9-2390-475A-947B-AFAB55BFBCF1}">
            <pc226:cmChg xmlns:pc226="http://schemas.microsoft.com/office/powerpoint/2022/06/main/command" chg="del">
              <pc226:chgData name="Shivanjali S" userId="b1a1d8db-e1c3-4223-ac2e-c18ed90a4048" providerId="ADAL" clId="{9A82578F-6058-4FFF-A080-1F333EB8B0F9}" dt="2023-08-09T09:22:51.132" v="35"/>
              <pc2:cmMkLst xmlns:pc2="http://schemas.microsoft.com/office/powerpoint/2019/9/main/command">
                <pc:docMk/>
                <pc:sldMk cId="80339361" sldId="328"/>
                <pc2:cmMk id="{310392F3-0386-4C54-9332-C396EE0D5842}"/>
              </pc2:cmMkLst>
            </pc226:cmChg>
          </p:ext>
        </pc:extLst>
      </pc:sldChg>
      <pc:sldChg chg="add del">
        <pc:chgData name="Shivanjali S" userId="b1a1d8db-e1c3-4223-ac2e-c18ed90a4048" providerId="ADAL" clId="{9A82578F-6058-4FFF-A080-1F333EB8B0F9}" dt="2023-08-09T09:20:58.262" v="16" actId="47"/>
        <pc:sldMkLst>
          <pc:docMk/>
          <pc:sldMk cId="460380114" sldId="329"/>
        </pc:sldMkLst>
      </pc:sldChg>
      <pc:sldChg chg="modSp add mod">
        <pc:chgData name="Shivanjali S" userId="b1a1d8db-e1c3-4223-ac2e-c18ed90a4048" providerId="ADAL" clId="{9A82578F-6058-4FFF-A080-1F333EB8B0F9}" dt="2023-08-09T09:22:44.264" v="34"/>
        <pc:sldMkLst>
          <pc:docMk/>
          <pc:sldMk cId="2521521078" sldId="329"/>
        </pc:sldMkLst>
        <pc:spChg chg="mod">
          <ac:chgData name="Shivanjali S" userId="b1a1d8db-e1c3-4223-ac2e-c18ed90a4048" providerId="ADAL" clId="{9A82578F-6058-4FFF-A080-1F333EB8B0F9}" dt="2023-08-09T09:22:31.556" v="33" actId="20577"/>
          <ac:spMkLst>
            <pc:docMk/>
            <pc:sldMk cId="2521521078" sldId="329"/>
            <ac:spMk id="2" creationId="{C8B3DA8E-69E6-B266-1A11-17D55E48B347}"/>
          </ac:spMkLst>
        </pc:spChg>
        <pc:spChg chg="mod">
          <ac:chgData name="Shivanjali S" userId="b1a1d8db-e1c3-4223-ac2e-c18ed90a4048" providerId="ADAL" clId="{9A82578F-6058-4FFF-A080-1F333EB8B0F9}" dt="2023-08-09T09:22:44.264" v="34"/>
          <ac:spMkLst>
            <pc:docMk/>
            <pc:sldMk cId="2521521078" sldId="329"/>
            <ac:spMk id="3" creationId="{26DDBC8C-F0A1-02CF-84FC-DE9D86A77F11}"/>
          </ac:spMkLst>
        </pc:spChg>
        <pc:spChg chg="mod">
          <ac:chgData name="Shivanjali S" userId="b1a1d8db-e1c3-4223-ac2e-c18ed90a4048" providerId="ADAL" clId="{9A82578F-6058-4FFF-A080-1F333EB8B0F9}" dt="2023-08-09T09:22:25.616" v="31"/>
          <ac:spMkLst>
            <pc:docMk/>
            <pc:sldMk cId="2521521078" sldId="329"/>
            <ac:spMk id="4" creationId="{3D2C483C-2397-2A60-C1BC-40404E768286}"/>
          </ac:spMkLst>
        </pc:spChg>
        <pc:spChg chg="mod">
          <ac:chgData name="Shivanjali S" userId="b1a1d8db-e1c3-4223-ac2e-c18ed90a4048" providerId="ADAL" clId="{9A82578F-6058-4FFF-A080-1F333EB8B0F9}" dt="2023-08-09T09:22:21.261" v="30"/>
          <ac:spMkLst>
            <pc:docMk/>
            <pc:sldMk cId="2521521078" sldId="329"/>
            <ac:spMk id="5" creationId="{ABE7ACEE-E11C-4DCD-1E48-7CA2E43E1198}"/>
          </ac:spMkLst>
        </pc:spChg>
        <pc:spChg chg="mod">
          <ac:chgData name="Shivanjali S" userId="b1a1d8db-e1c3-4223-ac2e-c18ed90a4048" providerId="ADAL" clId="{9A82578F-6058-4FFF-A080-1F333EB8B0F9}" dt="2023-08-09T09:22:16.299" v="29"/>
          <ac:spMkLst>
            <pc:docMk/>
            <pc:sldMk cId="2521521078" sldId="329"/>
            <ac:spMk id="6" creationId="{458BD640-3787-AF7E-54DE-FED4F4F14056}"/>
          </ac:spMkLst>
        </pc:spChg>
        <pc:spChg chg="mod">
          <ac:chgData name="Shivanjali S" userId="b1a1d8db-e1c3-4223-ac2e-c18ed90a4048" providerId="ADAL" clId="{9A82578F-6058-4FFF-A080-1F333EB8B0F9}" dt="2023-08-09T09:22:10.365" v="28"/>
          <ac:spMkLst>
            <pc:docMk/>
            <pc:sldMk cId="2521521078" sldId="329"/>
            <ac:spMk id="7" creationId="{7B67C950-FF36-AEF1-D072-1F34712D0C9F}"/>
          </ac:spMkLst>
        </pc:spChg>
        <pc:spChg chg="mod">
          <ac:chgData name="Shivanjali S" userId="b1a1d8db-e1c3-4223-ac2e-c18ed90a4048" providerId="ADAL" clId="{9A82578F-6058-4FFF-A080-1F333EB8B0F9}" dt="2023-08-09T09:21:59.132" v="26" actId="20577"/>
          <ac:spMkLst>
            <pc:docMk/>
            <pc:sldMk cId="2521521078" sldId="329"/>
            <ac:spMk id="8" creationId="{143BECBC-B45A-14E9-1925-EC6CA9D92873}"/>
          </ac:spMkLst>
        </pc:spChg>
        <pc:spChg chg="mod">
          <ac:chgData name="Shivanjali S" userId="b1a1d8db-e1c3-4223-ac2e-c18ed90a4048" providerId="ADAL" clId="{9A82578F-6058-4FFF-A080-1F333EB8B0F9}" dt="2023-08-09T09:22:02.158" v="27"/>
          <ac:spMkLst>
            <pc:docMk/>
            <pc:sldMk cId="2521521078" sldId="329"/>
            <ac:spMk id="16" creationId="{3E3F581E-A6C3-263B-8782-F2C3687CA655}"/>
          </ac:spMkLst>
        </pc:spChg>
      </pc:sldChg>
      <pc:sldChg chg="modSp add mod">
        <pc:chgData name="Shivanjali S" userId="b1a1d8db-e1c3-4223-ac2e-c18ed90a4048" providerId="ADAL" clId="{9A82578F-6058-4FFF-A080-1F333EB8B0F9}" dt="2023-08-09T12:30:52.042" v="988"/>
        <pc:sldMkLst>
          <pc:docMk/>
          <pc:sldMk cId="2704365370" sldId="330"/>
        </pc:sldMkLst>
        <pc:spChg chg="mod">
          <ac:chgData name="Shivanjali S" userId="b1a1d8db-e1c3-4223-ac2e-c18ed90a4048" providerId="ADAL" clId="{9A82578F-6058-4FFF-A080-1F333EB8B0F9}" dt="2023-08-09T12:29:55.830" v="981" actId="20577"/>
          <ac:spMkLst>
            <pc:docMk/>
            <pc:sldMk cId="2704365370" sldId="330"/>
            <ac:spMk id="8" creationId="{8DD69211-1FC3-1CE0-F6F5-EDF5AFB33DBF}"/>
          </ac:spMkLst>
        </pc:spChg>
        <pc:spChg chg="mod">
          <ac:chgData name="Shivanjali S" userId="b1a1d8db-e1c3-4223-ac2e-c18ed90a4048" providerId="ADAL" clId="{9A82578F-6058-4FFF-A080-1F333EB8B0F9}" dt="2023-08-09T12:30:25.533" v="984"/>
          <ac:spMkLst>
            <pc:docMk/>
            <pc:sldMk cId="2704365370" sldId="330"/>
            <ac:spMk id="11" creationId="{77B7DF5B-FD8E-98DC-73F7-D43AF2C63189}"/>
          </ac:spMkLst>
        </pc:spChg>
        <pc:spChg chg="mod">
          <ac:chgData name="Shivanjali S" userId="b1a1d8db-e1c3-4223-ac2e-c18ed90a4048" providerId="ADAL" clId="{9A82578F-6058-4FFF-A080-1F333EB8B0F9}" dt="2023-08-09T12:30:33.130" v="985"/>
          <ac:spMkLst>
            <pc:docMk/>
            <pc:sldMk cId="2704365370" sldId="330"/>
            <ac:spMk id="12" creationId="{B2911ED5-17DC-30A5-F1D0-07665D3F4320}"/>
          </ac:spMkLst>
        </pc:spChg>
        <pc:spChg chg="mod">
          <ac:chgData name="Shivanjali S" userId="b1a1d8db-e1c3-4223-ac2e-c18ed90a4048" providerId="ADAL" clId="{9A82578F-6058-4FFF-A080-1F333EB8B0F9}" dt="2023-08-09T12:30:39.060" v="986"/>
          <ac:spMkLst>
            <pc:docMk/>
            <pc:sldMk cId="2704365370" sldId="330"/>
            <ac:spMk id="13" creationId="{F53818F7-55F3-B420-4E73-16290B5C2553}"/>
          </ac:spMkLst>
        </pc:spChg>
        <pc:spChg chg="mod">
          <ac:chgData name="Shivanjali S" userId="b1a1d8db-e1c3-4223-ac2e-c18ed90a4048" providerId="ADAL" clId="{9A82578F-6058-4FFF-A080-1F333EB8B0F9}" dt="2023-08-09T12:30:45.473" v="987"/>
          <ac:spMkLst>
            <pc:docMk/>
            <pc:sldMk cId="2704365370" sldId="330"/>
            <ac:spMk id="14" creationId="{060D6C23-8D34-7FD4-64AC-50102AE63F50}"/>
          </ac:spMkLst>
        </pc:spChg>
        <pc:spChg chg="mod">
          <ac:chgData name="Shivanjali S" userId="b1a1d8db-e1c3-4223-ac2e-c18ed90a4048" providerId="ADAL" clId="{9A82578F-6058-4FFF-A080-1F333EB8B0F9}" dt="2023-08-09T12:30:52.042" v="988"/>
          <ac:spMkLst>
            <pc:docMk/>
            <pc:sldMk cId="2704365370" sldId="330"/>
            <ac:spMk id="15" creationId="{0AA3BE49-8C80-8FB3-7248-EC9675CC9028}"/>
          </ac:spMkLst>
        </pc:spChg>
      </pc:sldChg>
      <pc:sldChg chg="modSp add mod">
        <pc:chgData name="Shivanjali S" userId="b1a1d8db-e1c3-4223-ac2e-c18ed90a4048" providerId="ADAL" clId="{9A82578F-6058-4FFF-A080-1F333EB8B0F9}" dt="2023-08-09T12:31:40.988" v="996"/>
        <pc:sldMkLst>
          <pc:docMk/>
          <pc:sldMk cId="3689142232" sldId="331"/>
        </pc:sldMkLst>
        <pc:spChg chg="mod">
          <ac:chgData name="Shivanjali S" userId="b1a1d8db-e1c3-4223-ac2e-c18ed90a4048" providerId="ADAL" clId="{9A82578F-6058-4FFF-A080-1F333EB8B0F9}" dt="2023-08-09T12:31:27.652" v="995" actId="20577"/>
          <ac:spMkLst>
            <pc:docMk/>
            <pc:sldMk cId="3689142232" sldId="331"/>
            <ac:spMk id="2" creationId="{C8B3DA8E-69E6-B266-1A11-17D55E48B347}"/>
          </ac:spMkLst>
        </pc:spChg>
        <pc:spChg chg="mod">
          <ac:chgData name="Shivanjali S" userId="b1a1d8db-e1c3-4223-ac2e-c18ed90a4048" providerId="ADAL" clId="{9A82578F-6058-4FFF-A080-1F333EB8B0F9}" dt="2023-08-09T12:31:40.988" v="996"/>
          <ac:spMkLst>
            <pc:docMk/>
            <pc:sldMk cId="3689142232" sldId="331"/>
            <ac:spMk id="3" creationId="{26DDBC8C-F0A1-02CF-84FC-DE9D86A77F11}"/>
          </ac:spMkLst>
        </pc:spChg>
        <pc:spChg chg="mod">
          <ac:chgData name="Shivanjali S" userId="b1a1d8db-e1c3-4223-ac2e-c18ed90a4048" providerId="ADAL" clId="{9A82578F-6058-4FFF-A080-1F333EB8B0F9}" dt="2023-08-09T12:31:19.261" v="993"/>
          <ac:spMkLst>
            <pc:docMk/>
            <pc:sldMk cId="3689142232" sldId="331"/>
            <ac:spMk id="4" creationId="{3D2C483C-2397-2A60-C1BC-40404E768286}"/>
          </ac:spMkLst>
        </pc:spChg>
        <pc:spChg chg="mod">
          <ac:chgData name="Shivanjali S" userId="b1a1d8db-e1c3-4223-ac2e-c18ed90a4048" providerId="ADAL" clId="{9A82578F-6058-4FFF-A080-1F333EB8B0F9}" dt="2023-08-09T12:31:12.355" v="992"/>
          <ac:spMkLst>
            <pc:docMk/>
            <pc:sldMk cId="3689142232" sldId="331"/>
            <ac:spMk id="5" creationId="{ABE7ACEE-E11C-4DCD-1E48-7CA2E43E1198}"/>
          </ac:spMkLst>
        </pc:spChg>
        <pc:spChg chg="mod">
          <ac:chgData name="Shivanjali S" userId="b1a1d8db-e1c3-4223-ac2e-c18ed90a4048" providerId="ADAL" clId="{9A82578F-6058-4FFF-A080-1F333EB8B0F9}" dt="2023-08-09T12:31:07.832" v="991"/>
          <ac:spMkLst>
            <pc:docMk/>
            <pc:sldMk cId="3689142232" sldId="331"/>
            <ac:spMk id="6" creationId="{458BD640-3787-AF7E-54DE-FED4F4F14056}"/>
          </ac:spMkLst>
        </pc:spChg>
        <pc:spChg chg="mod">
          <ac:chgData name="Shivanjali S" userId="b1a1d8db-e1c3-4223-ac2e-c18ed90a4048" providerId="ADAL" clId="{9A82578F-6058-4FFF-A080-1F333EB8B0F9}" dt="2023-08-09T12:31:03.020" v="990"/>
          <ac:spMkLst>
            <pc:docMk/>
            <pc:sldMk cId="3689142232" sldId="331"/>
            <ac:spMk id="7" creationId="{7B67C950-FF36-AEF1-D072-1F34712D0C9F}"/>
          </ac:spMkLst>
        </pc:spChg>
        <pc:spChg chg="mod">
          <ac:chgData name="Shivanjali S" userId="b1a1d8db-e1c3-4223-ac2e-c18ed90a4048" providerId="ADAL" clId="{9A82578F-6058-4FFF-A080-1F333EB8B0F9}" dt="2023-08-09T12:29:59.989" v="983" actId="20577"/>
          <ac:spMkLst>
            <pc:docMk/>
            <pc:sldMk cId="3689142232" sldId="331"/>
            <ac:spMk id="8" creationId="{143BECBC-B45A-14E9-1925-EC6CA9D92873}"/>
          </ac:spMkLst>
        </pc:spChg>
        <pc:spChg chg="mod">
          <ac:chgData name="Shivanjali S" userId="b1a1d8db-e1c3-4223-ac2e-c18ed90a4048" providerId="ADAL" clId="{9A82578F-6058-4FFF-A080-1F333EB8B0F9}" dt="2023-08-09T12:30:58.187" v="989"/>
          <ac:spMkLst>
            <pc:docMk/>
            <pc:sldMk cId="3689142232" sldId="331"/>
            <ac:spMk id="16" creationId="{3E3F581E-A6C3-263B-8782-F2C3687CA655}"/>
          </ac:spMkLst>
        </pc:spChg>
      </pc:sldChg>
    </pc:docChg>
  </pc:docChgLst>
  <pc:docChgLst>
    <pc:chgData name="Pratima Kumari" userId="39804a7c-8c5d-4fd6-a645-642bcfb67c13" providerId="ADAL" clId="{5D87D117-A0EB-4B83-8B68-655017BA239A}"/>
    <pc:docChg chg="undo custSel addSld delSld modSld">
      <pc:chgData name="Pratima Kumari" userId="39804a7c-8c5d-4fd6-a645-642bcfb67c13" providerId="ADAL" clId="{5D87D117-A0EB-4B83-8B68-655017BA239A}" dt="2023-09-04T06:32:16.970" v="210" actId="680"/>
      <pc:docMkLst>
        <pc:docMk/>
      </pc:docMkLst>
      <pc:sldChg chg="modSp mod">
        <pc:chgData name="Pratima Kumari" userId="39804a7c-8c5d-4fd6-a645-642bcfb67c13" providerId="ADAL" clId="{5D87D117-A0EB-4B83-8B68-655017BA239A}" dt="2023-08-30T09:50:18.454" v="65" actId="20577"/>
        <pc:sldMkLst>
          <pc:docMk/>
          <pc:sldMk cId="1843577305" sldId="268"/>
        </pc:sldMkLst>
        <pc:spChg chg="mod">
          <ac:chgData name="Pratima Kumari" userId="39804a7c-8c5d-4fd6-a645-642bcfb67c13" providerId="ADAL" clId="{5D87D117-A0EB-4B83-8B68-655017BA239A}" dt="2023-08-30T09:50:18.454" v="65" actId="20577"/>
          <ac:spMkLst>
            <pc:docMk/>
            <pc:sldMk cId="1843577305" sldId="268"/>
            <ac:spMk id="13" creationId="{4D7E5974-BCE2-08FE-56A1-C5041753714A}"/>
          </ac:spMkLst>
        </pc:spChg>
      </pc:sldChg>
      <pc:sldChg chg="modSp mod">
        <pc:chgData name="Pratima Kumari" userId="39804a7c-8c5d-4fd6-a645-642bcfb67c13" providerId="ADAL" clId="{5D87D117-A0EB-4B83-8B68-655017BA239A}" dt="2023-09-01T12:27:50.127" v="208" actId="20577"/>
        <pc:sldMkLst>
          <pc:docMk/>
          <pc:sldMk cId="176914838" sldId="276"/>
        </pc:sldMkLst>
        <pc:spChg chg="mod">
          <ac:chgData name="Pratima Kumari" userId="39804a7c-8c5d-4fd6-a645-642bcfb67c13" providerId="ADAL" clId="{5D87D117-A0EB-4B83-8B68-655017BA239A}" dt="2023-09-01T12:27:50.127" v="208" actId="20577"/>
          <ac:spMkLst>
            <pc:docMk/>
            <pc:sldMk cId="176914838" sldId="276"/>
            <ac:spMk id="6" creationId="{FFF4748E-345A-B9FD-923F-C73AD3979D7F}"/>
          </ac:spMkLst>
        </pc:spChg>
      </pc:sldChg>
      <pc:sldChg chg="modSp mod">
        <pc:chgData name="Pratima Kumari" userId="39804a7c-8c5d-4fd6-a645-642bcfb67c13" providerId="ADAL" clId="{5D87D117-A0EB-4B83-8B68-655017BA239A}" dt="2023-09-01T12:01:56.455" v="203"/>
        <pc:sldMkLst>
          <pc:docMk/>
          <pc:sldMk cId="2561552371" sldId="323"/>
        </pc:sldMkLst>
        <pc:spChg chg="mod">
          <ac:chgData name="Pratima Kumari" userId="39804a7c-8c5d-4fd6-a645-642bcfb67c13" providerId="ADAL" clId="{5D87D117-A0EB-4B83-8B68-655017BA239A}" dt="2023-09-01T12:01:56.455" v="203"/>
          <ac:spMkLst>
            <pc:docMk/>
            <pc:sldMk cId="2561552371" sldId="323"/>
            <ac:spMk id="4" creationId="{576BF57C-4532-4890-6BC2-5C187B46969C}"/>
          </ac:spMkLst>
        </pc:spChg>
      </pc:sldChg>
      <pc:sldChg chg="modSp mod">
        <pc:chgData name="Pratima Kumari" userId="39804a7c-8c5d-4fd6-a645-642bcfb67c13" providerId="ADAL" clId="{5D87D117-A0EB-4B83-8B68-655017BA239A}" dt="2023-08-30T09:52:13.151" v="74" actId="20577"/>
        <pc:sldMkLst>
          <pc:docMk/>
          <pc:sldMk cId="2292582657" sldId="324"/>
        </pc:sldMkLst>
        <pc:spChg chg="mod">
          <ac:chgData name="Pratima Kumari" userId="39804a7c-8c5d-4fd6-a645-642bcfb67c13" providerId="ADAL" clId="{5D87D117-A0EB-4B83-8B68-655017BA239A}" dt="2023-08-30T09:52:13.151" v="74" actId="20577"/>
          <ac:spMkLst>
            <pc:docMk/>
            <pc:sldMk cId="2292582657" sldId="324"/>
            <ac:spMk id="8" creationId="{F3D440BC-7E03-2E72-A03A-D673436A531E}"/>
          </ac:spMkLst>
        </pc:spChg>
      </pc:sldChg>
      <pc:sldChg chg="modSp mod">
        <pc:chgData name="Pratima Kumari" userId="39804a7c-8c5d-4fd6-a645-642bcfb67c13" providerId="ADAL" clId="{5D87D117-A0EB-4B83-8B68-655017BA239A}" dt="2023-08-30T08:43:54.233" v="11" actId="20577"/>
        <pc:sldMkLst>
          <pc:docMk/>
          <pc:sldMk cId="1314585939" sldId="326"/>
        </pc:sldMkLst>
        <pc:spChg chg="mod">
          <ac:chgData name="Pratima Kumari" userId="39804a7c-8c5d-4fd6-a645-642bcfb67c13" providerId="ADAL" clId="{5D87D117-A0EB-4B83-8B68-655017BA239A}" dt="2023-08-30T08:43:54.233" v="11" actId="20577"/>
          <ac:spMkLst>
            <pc:docMk/>
            <pc:sldMk cId="1314585939" sldId="326"/>
            <ac:spMk id="3" creationId="{E64F5FC0-2CAD-CC78-B73F-926FFC10C3B3}"/>
          </ac:spMkLst>
        </pc:spChg>
      </pc:sldChg>
      <pc:sldChg chg="modSp mod">
        <pc:chgData name="Pratima Kumari" userId="39804a7c-8c5d-4fd6-a645-642bcfb67c13" providerId="ADAL" clId="{5D87D117-A0EB-4B83-8B68-655017BA239A}" dt="2023-08-30T09:21:53.183" v="46" actId="20577"/>
        <pc:sldMkLst>
          <pc:docMk/>
          <pc:sldMk cId="3372497517" sldId="330"/>
        </pc:sldMkLst>
        <pc:spChg chg="mod">
          <ac:chgData name="Pratima Kumari" userId="39804a7c-8c5d-4fd6-a645-642bcfb67c13" providerId="ADAL" clId="{5D87D117-A0EB-4B83-8B68-655017BA239A}" dt="2023-08-30T09:13:19.872" v="22" actId="20577"/>
          <ac:spMkLst>
            <pc:docMk/>
            <pc:sldMk cId="3372497517" sldId="330"/>
            <ac:spMk id="13" creationId="{7A85B863-F6E0-2EF9-F188-21CB9E4B4468}"/>
          </ac:spMkLst>
        </pc:spChg>
        <pc:spChg chg="mod">
          <ac:chgData name="Pratima Kumari" userId="39804a7c-8c5d-4fd6-a645-642bcfb67c13" providerId="ADAL" clId="{5D87D117-A0EB-4B83-8B68-655017BA239A}" dt="2023-08-30T09:21:53.183" v="46" actId="20577"/>
          <ac:spMkLst>
            <pc:docMk/>
            <pc:sldMk cId="3372497517" sldId="330"/>
            <ac:spMk id="15" creationId="{FF89AE6F-4700-79D1-7988-F391BA04EB35}"/>
          </ac:spMkLst>
        </pc:spChg>
      </pc:sldChg>
      <pc:sldChg chg="modSp mod">
        <pc:chgData name="Pratima Kumari" userId="39804a7c-8c5d-4fd6-a645-642bcfb67c13" providerId="ADAL" clId="{5D87D117-A0EB-4B83-8B68-655017BA239A}" dt="2023-09-01T12:04:20.704" v="205" actId="20577"/>
        <pc:sldMkLst>
          <pc:docMk/>
          <pc:sldMk cId="2998438963" sldId="331"/>
        </pc:sldMkLst>
        <pc:spChg chg="mod">
          <ac:chgData name="Pratima Kumari" userId="39804a7c-8c5d-4fd6-a645-642bcfb67c13" providerId="ADAL" clId="{5D87D117-A0EB-4B83-8B68-655017BA239A}" dt="2023-08-30T09:25:22.456" v="52" actId="255"/>
          <ac:spMkLst>
            <pc:docMk/>
            <pc:sldMk cId="2998438963" sldId="331"/>
            <ac:spMk id="23" creationId="{3C7C5FD2-774E-31F3-828E-E92B8EAF1A32}"/>
          </ac:spMkLst>
        </pc:spChg>
        <pc:spChg chg="mod">
          <ac:chgData name="Pratima Kumari" userId="39804a7c-8c5d-4fd6-a645-642bcfb67c13" providerId="ADAL" clId="{5D87D117-A0EB-4B83-8B68-655017BA239A}" dt="2023-08-30T09:25:14.511" v="49" actId="255"/>
          <ac:spMkLst>
            <pc:docMk/>
            <pc:sldMk cId="2998438963" sldId="331"/>
            <ac:spMk id="30" creationId="{C629156D-E266-E12F-9D9C-48A719A4DD47}"/>
          </ac:spMkLst>
        </pc:spChg>
        <pc:spChg chg="mod">
          <ac:chgData name="Pratima Kumari" userId="39804a7c-8c5d-4fd6-a645-642bcfb67c13" providerId="ADAL" clId="{5D87D117-A0EB-4B83-8B68-655017BA239A}" dt="2023-09-01T12:04:20.704" v="205" actId="20577"/>
          <ac:spMkLst>
            <pc:docMk/>
            <pc:sldMk cId="2998438963" sldId="331"/>
            <ac:spMk id="34" creationId="{285817D0-E7CA-F982-0744-7FE7AC9BCD2A}"/>
          </ac:spMkLst>
        </pc:spChg>
        <pc:spChg chg="mod">
          <ac:chgData name="Pratima Kumari" userId="39804a7c-8c5d-4fd6-a645-642bcfb67c13" providerId="ADAL" clId="{5D87D117-A0EB-4B83-8B68-655017BA239A}" dt="2023-08-30T09:25:08.100" v="48" actId="255"/>
          <ac:spMkLst>
            <pc:docMk/>
            <pc:sldMk cId="2998438963" sldId="331"/>
            <ac:spMk id="38" creationId="{4D63540E-542B-59EF-5CD9-BFBFE10B6FF7}"/>
          </ac:spMkLst>
        </pc:spChg>
        <pc:spChg chg="mod">
          <ac:chgData name="Pratima Kumari" userId="39804a7c-8c5d-4fd6-a645-642bcfb67c13" providerId="ADAL" clId="{5D87D117-A0EB-4B83-8B68-655017BA239A}" dt="2023-08-30T09:25:00.715" v="47" actId="255"/>
          <ac:spMkLst>
            <pc:docMk/>
            <pc:sldMk cId="2998438963" sldId="331"/>
            <ac:spMk id="50" creationId="{9D804A41-1A2E-D395-B458-A95759D69CC0}"/>
          </ac:spMkLst>
        </pc:spChg>
        <pc:grpChg chg="mod">
          <ac:chgData name="Pratima Kumari" userId="39804a7c-8c5d-4fd6-a645-642bcfb67c13" providerId="ADAL" clId="{5D87D117-A0EB-4B83-8B68-655017BA239A}" dt="2023-08-30T09:25:18.350" v="51" actId="1076"/>
          <ac:grpSpMkLst>
            <pc:docMk/>
            <pc:sldMk cId="2998438963" sldId="331"/>
            <ac:grpSpMk id="21" creationId="{1FFA5BAC-D15C-C015-12DB-97FEF8E40D03}"/>
          </ac:grpSpMkLst>
        </pc:grpChg>
      </pc:sldChg>
      <pc:sldChg chg="new del">
        <pc:chgData name="Pratima Kumari" userId="39804a7c-8c5d-4fd6-a645-642bcfb67c13" providerId="ADAL" clId="{5D87D117-A0EB-4B83-8B68-655017BA239A}" dt="2023-09-04T06:32:16.970" v="210" actId="680"/>
        <pc:sldMkLst>
          <pc:docMk/>
          <pc:sldMk cId="990523861" sldId="334"/>
        </pc:sldMkLst>
      </pc:sldChg>
    </pc:docChg>
  </pc:docChgLst>
  <pc:docChgLst>
    <pc:chgData name="Shivanjali S" userId="b1a1d8db-e1c3-4223-ac2e-c18ed90a4048" providerId="ADAL" clId="{759975C9-78E9-4D2B-8DC5-2F00FF55EFAF}"/>
    <pc:docChg chg="undo custSel modSld">
      <pc:chgData name="Shivanjali S" userId="b1a1d8db-e1c3-4223-ac2e-c18ed90a4048" providerId="ADAL" clId="{759975C9-78E9-4D2B-8DC5-2F00FF55EFAF}" dt="2023-08-11T12:00:48.161" v="427" actId="14430"/>
      <pc:docMkLst>
        <pc:docMk/>
      </pc:docMkLst>
      <pc:sldChg chg="modSp mod">
        <pc:chgData name="Shivanjali S" userId="b1a1d8db-e1c3-4223-ac2e-c18ed90a4048" providerId="ADAL" clId="{759975C9-78E9-4D2B-8DC5-2F00FF55EFAF}" dt="2023-08-11T12:00:48.161" v="427" actId="14430"/>
        <pc:sldMkLst>
          <pc:docMk/>
          <pc:sldMk cId="1843577305" sldId="268"/>
        </pc:sldMkLst>
        <pc:spChg chg="mod modVis">
          <ac:chgData name="Shivanjali S" userId="b1a1d8db-e1c3-4223-ac2e-c18ed90a4048" providerId="ADAL" clId="{759975C9-78E9-4D2B-8DC5-2F00FF55EFAF}" dt="2023-08-11T12:00:48.161" v="427" actId="14430"/>
          <ac:spMkLst>
            <pc:docMk/>
            <pc:sldMk cId="1843577305" sldId="268"/>
            <ac:spMk id="2" creationId="{1F45136F-4DCC-F402-DF84-7DFB45DD1EB8}"/>
          </ac:spMkLst>
        </pc:spChg>
        <pc:spChg chg="mod">
          <ac:chgData name="Shivanjali S" userId="b1a1d8db-e1c3-4223-ac2e-c18ed90a4048" providerId="ADAL" clId="{759975C9-78E9-4D2B-8DC5-2F00FF55EFAF}" dt="2023-08-11T12:00:28.508" v="420" actId="1076"/>
          <ac:spMkLst>
            <pc:docMk/>
            <pc:sldMk cId="1843577305" sldId="268"/>
            <ac:spMk id="46" creationId="{A4812BD3-2647-7149-2939-40FBA0379115}"/>
          </ac:spMkLst>
        </pc:spChg>
        <pc:picChg chg="mod">
          <ac:chgData name="Shivanjali S" userId="b1a1d8db-e1c3-4223-ac2e-c18ed90a4048" providerId="ADAL" clId="{759975C9-78E9-4D2B-8DC5-2F00FF55EFAF}" dt="2023-08-11T12:00:33.189" v="425" actId="1036"/>
          <ac:picMkLst>
            <pc:docMk/>
            <pc:sldMk cId="1843577305" sldId="268"/>
            <ac:picMk id="27" creationId="{8C4F6583-6840-D967-881B-35004CE0AD96}"/>
          </ac:picMkLst>
        </pc:picChg>
      </pc:sldChg>
      <pc:sldChg chg="modSp mod modCm">
        <pc:chgData name="Shivanjali S" userId="b1a1d8db-e1c3-4223-ac2e-c18ed90a4048" providerId="ADAL" clId="{759975C9-78E9-4D2B-8DC5-2F00FF55EFAF}" dt="2023-08-10T11:20:21.068" v="359" actId="947"/>
        <pc:sldMkLst>
          <pc:docMk/>
          <pc:sldMk cId="1747805835" sldId="304"/>
        </pc:sldMkLst>
        <pc:spChg chg="mod">
          <ac:chgData name="Shivanjali S" userId="b1a1d8db-e1c3-4223-ac2e-c18ed90a4048" providerId="ADAL" clId="{759975C9-78E9-4D2B-8DC5-2F00FF55EFAF}" dt="2023-08-10T11:20:21.068" v="359" actId="947"/>
          <ac:spMkLst>
            <pc:docMk/>
            <pc:sldMk cId="1747805835" sldId="304"/>
            <ac:spMk id="3" creationId="{5655D95A-1611-AD6C-DD2C-A4DEC18117A4}"/>
          </ac:spMkLst>
        </pc:spChg>
        <pc:extLst>
          <p:ext xmlns:p="http://schemas.openxmlformats.org/presentationml/2006/main" uri="{D6D511B9-2390-475A-947B-AFAB55BFBCF1}">
            <pc226:cmChg xmlns:pc226="http://schemas.microsoft.com/office/powerpoint/2022/06/main/command" chg="">
              <pc226:chgData name="Shivanjali S" userId="b1a1d8db-e1c3-4223-ac2e-c18ed90a4048" providerId="ADAL" clId="{759975C9-78E9-4D2B-8DC5-2F00FF55EFAF}" dt="2023-08-10T11:05:56.824" v="107"/>
              <pc2:cmMkLst xmlns:pc2="http://schemas.microsoft.com/office/powerpoint/2019/9/main/command">
                <pc:docMk/>
                <pc:sldMk cId="1747805835" sldId="304"/>
                <pc2:cmMk id="{FD5F46E3-488C-49EC-819C-D8D29BB54F16}"/>
              </pc2:cmMkLst>
              <pc226:cmRplyChg chg="add">
                <pc226:chgData name="Shivanjali S" userId="b1a1d8db-e1c3-4223-ac2e-c18ed90a4048" providerId="ADAL" clId="{759975C9-78E9-4D2B-8DC5-2F00FF55EFAF}" dt="2023-08-10T11:05:56.824" v="107"/>
                <pc2:cmRplyMkLst xmlns:pc2="http://schemas.microsoft.com/office/powerpoint/2019/9/main/command">
                  <pc:docMk/>
                  <pc:sldMk cId="1747805835" sldId="304"/>
                  <pc2:cmMk id="{FD5F46E3-488C-49EC-819C-D8D29BB54F16}"/>
                  <pc2:cmRplyMk id="{516DB714-4C2D-4E51-AED3-29D47D6DB4D4}"/>
                </pc2:cmRplyMkLst>
              </pc226:cmRplyChg>
            </pc226:cmChg>
          </p:ext>
        </pc:extLst>
      </pc:sldChg>
      <pc:sldChg chg="addSp delSp modSp modCm">
        <pc:chgData name="Shivanjali S" userId="b1a1d8db-e1c3-4223-ac2e-c18ed90a4048" providerId="ADAL" clId="{759975C9-78E9-4D2B-8DC5-2F00FF55EFAF}" dt="2023-08-10T11:06:13.026" v="109"/>
        <pc:sldMkLst>
          <pc:docMk/>
          <pc:sldMk cId="3335807322" sldId="305"/>
        </pc:sldMkLst>
        <pc:spChg chg="mod topLvl">
          <ac:chgData name="Shivanjali S" userId="b1a1d8db-e1c3-4223-ac2e-c18ed90a4048" providerId="ADAL" clId="{759975C9-78E9-4D2B-8DC5-2F00FF55EFAF}" dt="2023-08-10T11:03:58.927" v="24" actId="164"/>
          <ac:spMkLst>
            <pc:docMk/>
            <pc:sldMk cId="3335807322" sldId="305"/>
            <ac:spMk id="3" creationId="{CE03F861-A28C-FB02-F45B-4E95BA03A61A}"/>
          </ac:spMkLst>
        </pc:spChg>
        <pc:spChg chg="mod topLvl">
          <ac:chgData name="Shivanjali S" userId="b1a1d8db-e1c3-4223-ac2e-c18ed90a4048" providerId="ADAL" clId="{759975C9-78E9-4D2B-8DC5-2F00FF55EFAF}" dt="2023-08-10T11:03:58.927" v="24" actId="164"/>
          <ac:spMkLst>
            <pc:docMk/>
            <pc:sldMk cId="3335807322" sldId="305"/>
            <ac:spMk id="5" creationId="{0EFCE7C1-C2C0-4958-62C1-A3789A8ACB14}"/>
          </ac:spMkLst>
        </pc:spChg>
        <pc:spChg chg="mod topLvl">
          <ac:chgData name="Shivanjali S" userId="b1a1d8db-e1c3-4223-ac2e-c18ed90a4048" providerId="ADAL" clId="{759975C9-78E9-4D2B-8DC5-2F00FF55EFAF}" dt="2023-08-10T11:03:58.927" v="24" actId="164"/>
          <ac:spMkLst>
            <pc:docMk/>
            <pc:sldMk cId="3335807322" sldId="305"/>
            <ac:spMk id="46" creationId="{0CD7224A-32AF-A0B9-319E-FD4A22A2134F}"/>
          </ac:spMkLst>
        </pc:spChg>
        <pc:spChg chg="mod topLvl">
          <ac:chgData name="Shivanjali S" userId="b1a1d8db-e1c3-4223-ac2e-c18ed90a4048" providerId="ADAL" clId="{759975C9-78E9-4D2B-8DC5-2F00FF55EFAF}" dt="2023-08-10T11:04:03.161" v="25" actId="164"/>
          <ac:spMkLst>
            <pc:docMk/>
            <pc:sldMk cId="3335807322" sldId="305"/>
            <ac:spMk id="50" creationId="{5F1ADE55-D79A-556C-0BC9-ED4C1166A644}"/>
          </ac:spMkLst>
        </pc:spChg>
        <pc:spChg chg="mod topLvl">
          <ac:chgData name="Shivanjali S" userId="b1a1d8db-e1c3-4223-ac2e-c18ed90a4048" providerId="ADAL" clId="{759975C9-78E9-4D2B-8DC5-2F00FF55EFAF}" dt="2023-08-10T11:04:03.161" v="25" actId="164"/>
          <ac:spMkLst>
            <pc:docMk/>
            <pc:sldMk cId="3335807322" sldId="305"/>
            <ac:spMk id="51" creationId="{86CE5B25-F4A8-2980-E768-3826C928CDE8}"/>
          </ac:spMkLst>
        </pc:spChg>
        <pc:spChg chg="mod topLvl">
          <ac:chgData name="Shivanjali S" userId="b1a1d8db-e1c3-4223-ac2e-c18ed90a4048" providerId="ADAL" clId="{759975C9-78E9-4D2B-8DC5-2F00FF55EFAF}" dt="2023-08-10T11:04:03.161" v="25" actId="164"/>
          <ac:spMkLst>
            <pc:docMk/>
            <pc:sldMk cId="3335807322" sldId="305"/>
            <ac:spMk id="52" creationId="{B37515BD-E2D8-7ABF-A94F-5D6B2E4F58BD}"/>
          </ac:spMkLst>
        </pc:spChg>
        <pc:spChg chg="mod topLvl">
          <ac:chgData name="Shivanjali S" userId="b1a1d8db-e1c3-4223-ac2e-c18ed90a4048" providerId="ADAL" clId="{759975C9-78E9-4D2B-8DC5-2F00FF55EFAF}" dt="2023-08-10T11:04:13.899" v="26" actId="164"/>
          <ac:spMkLst>
            <pc:docMk/>
            <pc:sldMk cId="3335807322" sldId="305"/>
            <ac:spMk id="54" creationId="{026CD385-AB31-22C5-6E32-8EB6318C3256}"/>
          </ac:spMkLst>
        </pc:spChg>
        <pc:spChg chg="mod topLvl">
          <ac:chgData name="Shivanjali S" userId="b1a1d8db-e1c3-4223-ac2e-c18ed90a4048" providerId="ADAL" clId="{759975C9-78E9-4D2B-8DC5-2F00FF55EFAF}" dt="2023-08-10T11:04:13.899" v="26" actId="164"/>
          <ac:spMkLst>
            <pc:docMk/>
            <pc:sldMk cId="3335807322" sldId="305"/>
            <ac:spMk id="55" creationId="{652B358C-1BBB-8733-033F-EED5FD849246}"/>
          </ac:spMkLst>
        </pc:spChg>
        <pc:spChg chg="mod topLvl">
          <ac:chgData name="Shivanjali S" userId="b1a1d8db-e1c3-4223-ac2e-c18ed90a4048" providerId="ADAL" clId="{759975C9-78E9-4D2B-8DC5-2F00FF55EFAF}" dt="2023-08-10T11:04:13.899" v="26" actId="164"/>
          <ac:spMkLst>
            <pc:docMk/>
            <pc:sldMk cId="3335807322" sldId="305"/>
            <ac:spMk id="56" creationId="{4AF39F9E-E017-E1AC-3757-854056012953}"/>
          </ac:spMkLst>
        </pc:spChg>
        <pc:grpChg chg="add mod">
          <ac:chgData name="Shivanjali S" userId="b1a1d8db-e1c3-4223-ac2e-c18ed90a4048" providerId="ADAL" clId="{759975C9-78E9-4D2B-8DC5-2F00FF55EFAF}" dt="2023-08-10T11:03:58.927" v="24" actId="164"/>
          <ac:grpSpMkLst>
            <pc:docMk/>
            <pc:sldMk cId="3335807322" sldId="305"/>
            <ac:grpSpMk id="2" creationId="{A4EF8257-A858-E936-A158-E19238EC911A}"/>
          </ac:grpSpMkLst>
        </pc:grpChg>
        <pc:grpChg chg="add mod">
          <ac:chgData name="Shivanjali S" userId="b1a1d8db-e1c3-4223-ac2e-c18ed90a4048" providerId="ADAL" clId="{759975C9-78E9-4D2B-8DC5-2F00FF55EFAF}" dt="2023-08-10T11:04:03.161" v="25" actId="164"/>
          <ac:grpSpMkLst>
            <pc:docMk/>
            <pc:sldMk cId="3335807322" sldId="305"/>
            <ac:grpSpMk id="6" creationId="{49BC051C-B0F5-3D61-63FC-589444E8F59B}"/>
          </ac:grpSpMkLst>
        </pc:grpChg>
        <pc:grpChg chg="add mod">
          <ac:chgData name="Shivanjali S" userId="b1a1d8db-e1c3-4223-ac2e-c18ed90a4048" providerId="ADAL" clId="{759975C9-78E9-4D2B-8DC5-2F00FF55EFAF}" dt="2023-08-10T11:04:13.899" v="26" actId="164"/>
          <ac:grpSpMkLst>
            <pc:docMk/>
            <pc:sldMk cId="3335807322" sldId="305"/>
            <ac:grpSpMk id="7" creationId="{0BB3F4B0-CDCF-80BF-1ECE-704EB136E14D}"/>
          </ac:grpSpMkLst>
        </pc:grpChg>
        <pc:grpChg chg="del">
          <ac:chgData name="Shivanjali S" userId="b1a1d8db-e1c3-4223-ac2e-c18ed90a4048" providerId="ADAL" clId="{759975C9-78E9-4D2B-8DC5-2F00FF55EFAF}" dt="2023-08-10T11:03:51.591" v="23" actId="165"/>
          <ac:grpSpMkLst>
            <pc:docMk/>
            <pc:sldMk cId="3335807322" sldId="305"/>
            <ac:grpSpMk id="60" creationId="{9CCE139E-5610-1887-D6DE-8F37D9716C69}"/>
          </ac:grpSpMkLst>
        </pc:grpChg>
        <pc:extLst>
          <p:ext xmlns:p="http://schemas.openxmlformats.org/presentationml/2006/main" uri="{D6D511B9-2390-475A-947B-AFAB55BFBCF1}">
            <pc226:cmChg xmlns:pc226="http://schemas.microsoft.com/office/powerpoint/2022/06/main/command" chg="">
              <pc226:chgData name="Shivanjali S" userId="b1a1d8db-e1c3-4223-ac2e-c18ed90a4048" providerId="ADAL" clId="{759975C9-78E9-4D2B-8DC5-2F00FF55EFAF}" dt="2023-08-10T11:06:13.026" v="109"/>
              <pc2:cmMkLst xmlns:pc2="http://schemas.microsoft.com/office/powerpoint/2019/9/main/command">
                <pc:docMk/>
                <pc:sldMk cId="3335807322" sldId="305"/>
                <pc2:cmMk id="{7121CC5D-54CB-47F0-834B-FC13759B6977}"/>
              </pc2:cmMkLst>
              <pc226:cmRplyChg chg="add mod">
                <pc226:chgData name="Shivanjali S" userId="b1a1d8db-e1c3-4223-ac2e-c18ed90a4048" providerId="ADAL" clId="{759975C9-78E9-4D2B-8DC5-2F00FF55EFAF}" dt="2023-08-10T11:06:13.026" v="109"/>
                <pc2:cmRplyMkLst xmlns:pc2="http://schemas.microsoft.com/office/powerpoint/2019/9/main/command">
                  <pc:docMk/>
                  <pc:sldMk cId="3335807322" sldId="305"/>
                  <pc2:cmMk id="{7121CC5D-54CB-47F0-834B-FC13759B6977}"/>
                  <pc2:cmRplyMk id="{39B666C4-621D-439A-A3A0-227F25B517CC}"/>
                </pc2:cmRplyMkLst>
              </pc226:cmRplyChg>
            </pc226:cmChg>
          </p:ext>
        </pc:extLst>
      </pc:sldChg>
      <pc:sldChg chg="addSp delSp modSp mod modCm">
        <pc:chgData name="Shivanjali S" userId="b1a1d8db-e1c3-4223-ac2e-c18ed90a4048" providerId="ADAL" clId="{759975C9-78E9-4D2B-8DC5-2F00FF55EFAF}" dt="2023-08-10T11:12:22.154" v="202" actId="164"/>
        <pc:sldMkLst>
          <pc:docMk/>
          <pc:sldMk cId="4030197851" sldId="306"/>
        </pc:sldMkLst>
        <pc:spChg chg="mod topLvl">
          <ac:chgData name="Shivanjali S" userId="b1a1d8db-e1c3-4223-ac2e-c18ed90a4048" providerId="ADAL" clId="{759975C9-78E9-4D2B-8DC5-2F00FF55EFAF}" dt="2023-08-10T11:12:22.154" v="202" actId="164"/>
          <ac:spMkLst>
            <pc:docMk/>
            <pc:sldMk cId="4030197851" sldId="306"/>
            <ac:spMk id="3" creationId="{85DCCBC4-9527-7411-485A-9963D0A2DDEC}"/>
          </ac:spMkLst>
        </pc:spChg>
        <pc:spChg chg="mod topLvl">
          <ac:chgData name="Shivanjali S" userId="b1a1d8db-e1c3-4223-ac2e-c18ed90a4048" providerId="ADAL" clId="{759975C9-78E9-4D2B-8DC5-2F00FF55EFAF}" dt="2023-08-10T11:12:22.154" v="202" actId="164"/>
          <ac:spMkLst>
            <pc:docMk/>
            <pc:sldMk cId="4030197851" sldId="306"/>
            <ac:spMk id="5" creationId="{2719E970-9556-4B38-771D-ABB530891AD6}"/>
          </ac:spMkLst>
        </pc:spChg>
        <pc:spChg chg="mod">
          <ac:chgData name="Shivanjali S" userId="b1a1d8db-e1c3-4223-ac2e-c18ed90a4048" providerId="ADAL" clId="{759975C9-78E9-4D2B-8DC5-2F00FF55EFAF}" dt="2023-08-10T11:06:38.711" v="115" actId="21"/>
          <ac:spMkLst>
            <pc:docMk/>
            <pc:sldMk cId="4030197851" sldId="306"/>
            <ac:spMk id="7" creationId="{02B66B8A-0CC0-7C45-151A-27E14E31A81A}"/>
          </ac:spMkLst>
        </pc:spChg>
        <pc:spChg chg="mod topLvl">
          <ac:chgData name="Shivanjali S" userId="b1a1d8db-e1c3-4223-ac2e-c18ed90a4048" providerId="ADAL" clId="{759975C9-78E9-4D2B-8DC5-2F00FF55EFAF}" dt="2023-08-10T11:12:22.154" v="202" actId="164"/>
          <ac:spMkLst>
            <pc:docMk/>
            <pc:sldMk cId="4030197851" sldId="306"/>
            <ac:spMk id="8" creationId="{E9E96273-D9FE-F981-4C5B-D182EA0EE74F}"/>
          </ac:spMkLst>
        </pc:spChg>
        <pc:spChg chg="mod">
          <ac:chgData name="Shivanjali S" userId="b1a1d8db-e1c3-4223-ac2e-c18ed90a4048" providerId="ADAL" clId="{759975C9-78E9-4D2B-8DC5-2F00FF55EFAF}" dt="2023-08-10T11:12:15.955" v="201" actId="165"/>
          <ac:spMkLst>
            <pc:docMk/>
            <pc:sldMk cId="4030197851" sldId="306"/>
            <ac:spMk id="10" creationId="{08793A04-8CD9-DA86-0C13-4F284D94E838}"/>
          </ac:spMkLst>
        </pc:spChg>
        <pc:spChg chg="mod">
          <ac:chgData name="Shivanjali S" userId="b1a1d8db-e1c3-4223-ac2e-c18ed90a4048" providerId="ADAL" clId="{759975C9-78E9-4D2B-8DC5-2F00FF55EFAF}" dt="2023-08-10T11:12:15.955" v="201" actId="165"/>
          <ac:spMkLst>
            <pc:docMk/>
            <pc:sldMk cId="4030197851" sldId="306"/>
            <ac:spMk id="11" creationId="{AE77C799-A0D0-0A3A-C118-6D04C699F964}"/>
          </ac:spMkLst>
        </pc:spChg>
        <pc:spChg chg="mod">
          <ac:chgData name="Shivanjali S" userId="b1a1d8db-e1c3-4223-ac2e-c18ed90a4048" providerId="ADAL" clId="{759975C9-78E9-4D2B-8DC5-2F00FF55EFAF}" dt="2023-08-10T11:12:15.955" v="201" actId="165"/>
          <ac:spMkLst>
            <pc:docMk/>
            <pc:sldMk cId="4030197851" sldId="306"/>
            <ac:spMk id="12" creationId="{5CC0E5DF-BECA-6A73-FE78-7A8523F99C97}"/>
          </ac:spMkLst>
        </pc:spChg>
        <pc:spChg chg="mod">
          <ac:chgData name="Shivanjali S" userId="b1a1d8db-e1c3-4223-ac2e-c18ed90a4048" providerId="ADAL" clId="{759975C9-78E9-4D2B-8DC5-2F00FF55EFAF}" dt="2023-08-10T11:12:15.955" v="201" actId="165"/>
          <ac:spMkLst>
            <pc:docMk/>
            <pc:sldMk cId="4030197851" sldId="306"/>
            <ac:spMk id="16" creationId="{C1FFEB94-5CA9-08FF-9DE6-8612778BE70A}"/>
          </ac:spMkLst>
        </pc:spChg>
        <pc:spChg chg="mod">
          <ac:chgData name="Shivanjali S" userId="b1a1d8db-e1c3-4223-ac2e-c18ed90a4048" providerId="ADAL" clId="{759975C9-78E9-4D2B-8DC5-2F00FF55EFAF}" dt="2023-08-10T11:12:15.955" v="201" actId="165"/>
          <ac:spMkLst>
            <pc:docMk/>
            <pc:sldMk cId="4030197851" sldId="306"/>
            <ac:spMk id="18" creationId="{B6880E0C-27B2-612A-578D-C37C35299739}"/>
          </ac:spMkLst>
        </pc:spChg>
        <pc:spChg chg="mod">
          <ac:chgData name="Shivanjali S" userId="b1a1d8db-e1c3-4223-ac2e-c18ed90a4048" providerId="ADAL" clId="{759975C9-78E9-4D2B-8DC5-2F00FF55EFAF}" dt="2023-08-10T11:12:15.955" v="201" actId="165"/>
          <ac:spMkLst>
            <pc:docMk/>
            <pc:sldMk cId="4030197851" sldId="306"/>
            <ac:spMk id="19" creationId="{20012763-AFC3-089D-77D2-948A8A539BDC}"/>
          </ac:spMkLst>
        </pc:spChg>
        <pc:spChg chg="mod">
          <ac:chgData name="Shivanjali S" userId="b1a1d8db-e1c3-4223-ac2e-c18ed90a4048" providerId="ADAL" clId="{759975C9-78E9-4D2B-8DC5-2F00FF55EFAF}" dt="2023-08-10T11:07:08.700" v="128" actId="21"/>
          <ac:spMkLst>
            <pc:docMk/>
            <pc:sldMk cId="4030197851" sldId="306"/>
            <ac:spMk id="20" creationId="{482111DA-CF3E-4459-94A7-720C155DD2AB}"/>
          </ac:spMkLst>
        </pc:spChg>
        <pc:spChg chg="mod">
          <ac:chgData name="Shivanjali S" userId="b1a1d8db-e1c3-4223-ac2e-c18ed90a4048" providerId="ADAL" clId="{759975C9-78E9-4D2B-8DC5-2F00FF55EFAF}" dt="2023-08-10T11:07:14.441" v="130" actId="21"/>
          <ac:spMkLst>
            <pc:docMk/>
            <pc:sldMk cId="4030197851" sldId="306"/>
            <ac:spMk id="21" creationId="{C657DD50-1D3A-8949-7A40-05116A0BF0DE}"/>
          </ac:spMkLst>
        </pc:spChg>
        <pc:spChg chg="mod">
          <ac:chgData name="Shivanjali S" userId="b1a1d8db-e1c3-4223-ac2e-c18ed90a4048" providerId="ADAL" clId="{759975C9-78E9-4D2B-8DC5-2F00FF55EFAF}" dt="2023-08-10T11:06:33.251" v="113" actId="21"/>
          <ac:spMkLst>
            <pc:docMk/>
            <pc:sldMk cId="4030197851" sldId="306"/>
            <ac:spMk id="26" creationId="{81D459C6-895D-8D41-2630-71CBA2BA4F6C}"/>
          </ac:spMkLst>
        </pc:spChg>
        <pc:spChg chg="mod">
          <ac:chgData name="Shivanjali S" userId="b1a1d8db-e1c3-4223-ac2e-c18ed90a4048" providerId="ADAL" clId="{759975C9-78E9-4D2B-8DC5-2F00FF55EFAF}" dt="2023-08-10T11:07:29.234" v="135" actId="21"/>
          <ac:spMkLst>
            <pc:docMk/>
            <pc:sldMk cId="4030197851" sldId="306"/>
            <ac:spMk id="28" creationId="{E9546B3D-1929-EA05-1047-08A9EAA129F7}"/>
          </ac:spMkLst>
        </pc:spChg>
        <pc:spChg chg="mod">
          <ac:chgData name="Shivanjali S" userId="b1a1d8db-e1c3-4223-ac2e-c18ed90a4048" providerId="ADAL" clId="{759975C9-78E9-4D2B-8DC5-2F00FF55EFAF}" dt="2023-08-10T11:07:34.303" v="137" actId="21"/>
          <ac:spMkLst>
            <pc:docMk/>
            <pc:sldMk cId="4030197851" sldId="306"/>
            <ac:spMk id="31" creationId="{43482E63-5A8F-842F-D1DB-2CC7CB663B85}"/>
          </ac:spMkLst>
        </pc:spChg>
        <pc:grpChg chg="add del mod">
          <ac:chgData name="Shivanjali S" userId="b1a1d8db-e1c3-4223-ac2e-c18ed90a4048" providerId="ADAL" clId="{759975C9-78E9-4D2B-8DC5-2F00FF55EFAF}" dt="2023-08-10T11:08:16.812" v="144" actId="165"/>
          <ac:grpSpMkLst>
            <pc:docMk/>
            <pc:sldMk cId="4030197851" sldId="306"/>
            <ac:grpSpMk id="2" creationId="{6B9AAE83-1A0C-4A46-6C9A-16F8F1779EF6}"/>
          </ac:grpSpMkLst>
        </pc:grpChg>
        <pc:grpChg chg="add mod topLvl">
          <ac:chgData name="Shivanjali S" userId="b1a1d8db-e1c3-4223-ac2e-c18ed90a4048" providerId="ADAL" clId="{759975C9-78E9-4D2B-8DC5-2F00FF55EFAF}" dt="2023-08-10T11:12:15.955" v="201" actId="165"/>
          <ac:grpSpMkLst>
            <pc:docMk/>
            <pc:sldMk cId="4030197851" sldId="306"/>
            <ac:grpSpMk id="9" creationId="{4EFA699D-3858-AD80-5336-8CE592CDD2A7}"/>
          </ac:grpSpMkLst>
        </pc:grpChg>
        <pc:grpChg chg="add mod topLvl">
          <ac:chgData name="Shivanjali S" userId="b1a1d8db-e1c3-4223-ac2e-c18ed90a4048" providerId="ADAL" clId="{759975C9-78E9-4D2B-8DC5-2F00FF55EFAF}" dt="2023-08-10T11:12:15.955" v="201" actId="165"/>
          <ac:grpSpMkLst>
            <pc:docMk/>
            <pc:sldMk cId="4030197851" sldId="306"/>
            <ac:grpSpMk id="15" creationId="{0716C76A-6254-D3F6-7FE6-3AD88383F10D}"/>
          </ac:grpSpMkLst>
        </pc:grpChg>
        <pc:grpChg chg="add del mod">
          <ac:chgData name="Shivanjali S" userId="b1a1d8db-e1c3-4223-ac2e-c18ed90a4048" providerId="ADAL" clId="{759975C9-78E9-4D2B-8DC5-2F00FF55EFAF}" dt="2023-08-10T11:12:15.955" v="201" actId="165"/>
          <ac:grpSpMkLst>
            <pc:docMk/>
            <pc:sldMk cId="4030197851" sldId="306"/>
            <ac:grpSpMk id="22" creationId="{938B0D0F-8A31-66FF-E990-EECC3C305B63}"/>
          </ac:grpSpMkLst>
        </pc:grpChg>
        <pc:grpChg chg="add mod">
          <ac:chgData name="Shivanjali S" userId="b1a1d8db-e1c3-4223-ac2e-c18ed90a4048" providerId="ADAL" clId="{759975C9-78E9-4D2B-8DC5-2F00FF55EFAF}" dt="2023-08-10T11:12:22.154" v="202" actId="164"/>
          <ac:grpSpMkLst>
            <pc:docMk/>
            <pc:sldMk cId="4030197851" sldId="306"/>
            <ac:grpSpMk id="23" creationId="{4954E4FA-F033-4770-0DEA-A2DAAE197A12}"/>
          </ac:grpSpMkLst>
        </pc:grpChg>
        <pc:grpChg chg="del mod">
          <ac:chgData name="Shivanjali S" userId="b1a1d8db-e1c3-4223-ac2e-c18ed90a4048" providerId="ADAL" clId="{759975C9-78E9-4D2B-8DC5-2F00FF55EFAF}" dt="2023-08-10T11:07:40.214" v="139" actId="478"/>
          <ac:grpSpMkLst>
            <pc:docMk/>
            <pc:sldMk cId="4030197851" sldId="306"/>
            <ac:grpSpMk id="32" creationId="{04C248D2-9190-C5AB-A5D1-E2E7BC3ADA9A}"/>
          </ac:grpSpMkLst>
        </pc:grpChg>
        <pc:extLst>
          <p:ext xmlns:p="http://schemas.openxmlformats.org/presentationml/2006/main" uri="{D6D511B9-2390-475A-947B-AFAB55BFBCF1}">
            <pc226:cmChg xmlns:pc226="http://schemas.microsoft.com/office/powerpoint/2022/06/main/command" chg="">
              <pc226:chgData name="Shivanjali S" userId="b1a1d8db-e1c3-4223-ac2e-c18ed90a4048" providerId="ADAL" clId="{759975C9-78E9-4D2B-8DC5-2F00FF55EFAF}" dt="2023-08-10T11:11:55.610" v="199"/>
              <pc2:cmMkLst xmlns:pc2="http://schemas.microsoft.com/office/powerpoint/2019/9/main/command">
                <pc:docMk/>
                <pc:sldMk cId="4030197851" sldId="306"/>
                <pc2:cmMk id="{F94022DE-9C49-4849-914E-83CF1562339E}"/>
              </pc2:cmMkLst>
              <pc226:cmRplyChg chg="add">
                <pc226:chgData name="Shivanjali S" userId="b1a1d8db-e1c3-4223-ac2e-c18ed90a4048" providerId="ADAL" clId="{759975C9-78E9-4D2B-8DC5-2F00FF55EFAF}" dt="2023-08-10T11:11:55.610" v="199"/>
                <pc2:cmRplyMkLst xmlns:pc2="http://schemas.microsoft.com/office/powerpoint/2019/9/main/command">
                  <pc:docMk/>
                  <pc:sldMk cId="4030197851" sldId="306"/>
                  <pc2:cmMk id="{F94022DE-9C49-4849-914E-83CF1562339E}"/>
                  <pc2:cmRplyMk id="{5E8E8894-6CFB-417C-B291-B7B17FDE3769}"/>
                </pc2:cmRplyMkLst>
              </pc226:cmRplyChg>
            </pc226:cmChg>
          </p:ext>
        </pc:extLst>
      </pc:sldChg>
      <pc:sldChg chg="addSp delSp modSp mod">
        <pc:chgData name="Shivanjali S" userId="b1a1d8db-e1c3-4223-ac2e-c18ed90a4048" providerId="ADAL" clId="{759975C9-78E9-4D2B-8DC5-2F00FF55EFAF}" dt="2023-08-10T11:21:05.854" v="362" actId="12789"/>
        <pc:sldMkLst>
          <pc:docMk/>
          <pc:sldMk cId="3050624720" sldId="307"/>
        </pc:sldMkLst>
        <pc:spChg chg="del mod">
          <ac:chgData name="Shivanjali S" userId="b1a1d8db-e1c3-4223-ac2e-c18ed90a4048" providerId="ADAL" clId="{759975C9-78E9-4D2B-8DC5-2F00FF55EFAF}" dt="2023-08-10T11:13:30.377" v="221" actId="478"/>
          <ac:spMkLst>
            <pc:docMk/>
            <pc:sldMk cId="3050624720" sldId="307"/>
            <ac:spMk id="2" creationId="{3F5053A9-1F95-515B-12C5-A3B9B4E77A02}"/>
          </ac:spMkLst>
        </pc:spChg>
        <pc:spChg chg="mod">
          <ac:chgData name="Shivanjali S" userId="b1a1d8db-e1c3-4223-ac2e-c18ed90a4048" providerId="ADAL" clId="{759975C9-78E9-4D2B-8DC5-2F00FF55EFAF}" dt="2023-08-10T11:14:33.949" v="238" actId="21"/>
          <ac:spMkLst>
            <pc:docMk/>
            <pc:sldMk cId="3050624720" sldId="307"/>
            <ac:spMk id="7" creationId="{0A0DB445-D66D-6104-7ADC-D86CDD83FC2F}"/>
          </ac:spMkLst>
        </pc:spChg>
        <pc:spChg chg="mod">
          <ac:chgData name="Shivanjali S" userId="b1a1d8db-e1c3-4223-ac2e-c18ed90a4048" providerId="ADAL" clId="{759975C9-78E9-4D2B-8DC5-2F00FF55EFAF}" dt="2023-08-10T11:14:28.514" v="236" actId="21"/>
          <ac:spMkLst>
            <pc:docMk/>
            <pc:sldMk cId="3050624720" sldId="307"/>
            <ac:spMk id="8" creationId="{0FA49918-FA74-DD32-F558-D30B9A161CBD}"/>
          </ac:spMkLst>
        </pc:spChg>
        <pc:spChg chg="mod">
          <ac:chgData name="Shivanjali S" userId="b1a1d8db-e1c3-4223-ac2e-c18ed90a4048" providerId="ADAL" clId="{759975C9-78E9-4D2B-8DC5-2F00FF55EFAF}" dt="2023-08-10T11:14:03.160" v="228" actId="947"/>
          <ac:spMkLst>
            <pc:docMk/>
            <pc:sldMk cId="3050624720" sldId="307"/>
            <ac:spMk id="11" creationId="{EC110559-AF70-C290-4733-87516E26CCA8}"/>
          </ac:spMkLst>
        </pc:spChg>
        <pc:spChg chg="mod">
          <ac:chgData name="Shivanjali S" userId="b1a1d8db-e1c3-4223-ac2e-c18ed90a4048" providerId="ADAL" clId="{759975C9-78E9-4D2B-8DC5-2F00FF55EFAF}" dt="2023-08-10T11:13:47.704" v="223" actId="14100"/>
          <ac:spMkLst>
            <pc:docMk/>
            <pc:sldMk cId="3050624720" sldId="307"/>
            <ac:spMk id="12" creationId="{D304D8CC-C51A-17C6-6855-585B3B347773}"/>
          </ac:spMkLst>
        </pc:spChg>
        <pc:spChg chg="mod">
          <ac:chgData name="Shivanjali S" userId="b1a1d8db-e1c3-4223-ac2e-c18ed90a4048" providerId="ADAL" clId="{759975C9-78E9-4D2B-8DC5-2F00FF55EFAF}" dt="2023-08-10T11:14:04.950" v="232" actId="947"/>
          <ac:spMkLst>
            <pc:docMk/>
            <pc:sldMk cId="3050624720" sldId="307"/>
            <ac:spMk id="13" creationId="{BAE67606-1871-FB74-620A-EB7EAFA83A15}"/>
          </ac:spMkLst>
        </pc:spChg>
        <pc:spChg chg="del mod topLvl">
          <ac:chgData name="Shivanjali S" userId="b1a1d8db-e1c3-4223-ac2e-c18ed90a4048" providerId="ADAL" clId="{759975C9-78E9-4D2B-8DC5-2F00FF55EFAF}" dt="2023-08-10T11:13:33.497" v="222" actId="478"/>
          <ac:spMkLst>
            <pc:docMk/>
            <pc:sldMk cId="3050624720" sldId="307"/>
            <ac:spMk id="15" creationId="{6246845A-5CB4-9EF9-4D26-B64068835543}"/>
          </ac:spMkLst>
        </pc:spChg>
        <pc:spChg chg="mod topLvl">
          <ac:chgData name="Shivanjali S" userId="b1a1d8db-e1c3-4223-ac2e-c18ed90a4048" providerId="ADAL" clId="{759975C9-78E9-4D2B-8DC5-2F00FF55EFAF}" dt="2023-08-10T11:16:29.113" v="286" actId="164"/>
          <ac:spMkLst>
            <pc:docMk/>
            <pc:sldMk cId="3050624720" sldId="307"/>
            <ac:spMk id="16" creationId="{6BDA2428-3EA6-721B-CD52-1BD834A6935E}"/>
          </ac:spMkLst>
        </pc:spChg>
        <pc:spChg chg="mod topLvl">
          <ac:chgData name="Shivanjali S" userId="b1a1d8db-e1c3-4223-ac2e-c18ed90a4048" providerId="ADAL" clId="{759975C9-78E9-4D2B-8DC5-2F00FF55EFAF}" dt="2023-08-10T11:16:29.113" v="286" actId="164"/>
          <ac:spMkLst>
            <pc:docMk/>
            <pc:sldMk cId="3050624720" sldId="307"/>
            <ac:spMk id="17" creationId="{9B6E00C8-B374-A4EA-D9B9-24895E783144}"/>
          </ac:spMkLst>
        </pc:spChg>
        <pc:spChg chg="mod topLvl">
          <ac:chgData name="Shivanjali S" userId="b1a1d8db-e1c3-4223-ac2e-c18ed90a4048" providerId="ADAL" clId="{759975C9-78E9-4D2B-8DC5-2F00FF55EFAF}" dt="2023-08-10T11:16:29.113" v="286" actId="164"/>
          <ac:spMkLst>
            <pc:docMk/>
            <pc:sldMk cId="3050624720" sldId="307"/>
            <ac:spMk id="18" creationId="{45955678-3B6F-1137-AF33-D1B9F5021276}"/>
          </ac:spMkLst>
        </pc:spChg>
        <pc:grpChg chg="del">
          <ac:chgData name="Shivanjali S" userId="b1a1d8db-e1c3-4223-ac2e-c18ed90a4048" providerId="ADAL" clId="{759975C9-78E9-4D2B-8DC5-2F00FF55EFAF}" dt="2023-08-10T11:13:30.377" v="221" actId="478"/>
          <ac:grpSpMkLst>
            <pc:docMk/>
            <pc:sldMk cId="3050624720" sldId="307"/>
            <ac:grpSpMk id="3" creationId="{D15EE45F-C86E-E598-B216-5887ECAB5338}"/>
          </ac:grpSpMkLst>
        </pc:grpChg>
        <pc:grpChg chg="del mod topLvl">
          <ac:chgData name="Shivanjali S" userId="b1a1d8db-e1c3-4223-ac2e-c18ed90a4048" providerId="ADAL" clId="{759975C9-78E9-4D2B-8DC5-2F00FF55EFAF}" dt="2023-08-10T11:14:38.306" v="240" actId="478"/>
          <ac:grpSpMkLst>
            <pc:docMk/>
            <pc:sldMk cId="3050624720" sldId="307"/>
            <ac:grpSpMk id="5" creationId="{4AD486A6-55C4-ECF5-80E9-1E6752A298E6}"/>
          </ac:grpSpMkLst>
        </pc:grpChg>
        <pc:grpChg chg="del mod">
          <ac:chgData name="Shivanjali S" userId="b1a1d8db-e1c3-4223-ac2e-c18ed90a4048" providerId="ADAL" clId="{759975C9-78E9-4D2B-8DC5-2F00FF55EFAF}" dt="2023-08-10T11:13:33.497" v="222" actId="478"/>
          <ac:grpSpMkLst>
            <pc:docMk/>
            <pc:sldMk cId="3050624720" sldId="307"/>
            <ac:grpSpMk id="9" creationId="{EF222FC9-AB2B-A99D-8BEB-B885D2207F73}"/>
          </ac:grpSpMkLst>
        </pc:grpChg>
        <pc:grpChg chg="add mod">
          <ac:chgData name="Shivanjali S" userId="b1a1d8db-e1c3-4223-ac2e-c18ed90a4048" providerId="ADAL" clId="{759975C9-78E9-4D2B-8DC5-2F00FF55EFAF}" dt="2023-08-10T11:16:29.113" v="286" actId="164"/>
          <ac:grpSpMkLst>
            <pc:docMk/>
            <pc:sldMk cId="3050624720" sldId="307"/>
            <ac:grpSpMk id="10" creationId="{3C453174-1ACD-1178-2380-970DD2C56F28}"/>
          </ac:grpSpMkLst>
        </pc:grpChg>
        <pc:grpChg chg="add del mod">
          <ac:chgData name="Shivanjali S" userId="b1a1d8db-e1c3-4223-ac2e-c18ed90a4048" providerId="ADAL" clId="{759975C9-78E9-4D2B-8DC5-2F00FF55EFAF}" dt="2023-08-10T11:16:08.956" v="277" actId="165"/>
          <ac:grpSpMkLst>
            <pc:docMk/>
            <pc:sldMk cId="3050624720" sldId="307"/>
            <ac:grpSpMk id="14" creationId="{880B921F-9D8E-0130-DAE1-F2AC24E3E76C}"/>
          </ac:grpSpMkLst>
        </pc:grpChg>
        <pc:grpChg chg="add mod">
          <ac:chgData name="Shivanjali S" userId="b1a1d8db-e1c3-4223-ac2e-c18ed90a4048" providerId="ADAL" clId="{759975C9-78E9-4D2B-8DC5-2F00FF55EFAF}" dt="2023-08-10T11:21:05.854" v="362" actId="12789"/>
          <ac:grpSpMkLst>
            <pc:docMk/>
            <pc:sldMk cId="3050624720" sldId="307"/>
            <ac:grpSpMk id="19" creationId="{ED2DC83F-7331-C62A-DB5B-F7B97F3D2A63}"/>
          </ac:grpSpMkLst>
        </pc:grpChg>
      </pc:sldChg>
      <pc:sldChg chg="modSp mod modCm">
        <pc:chgData name="Shivanjali S" userId="b1a1d8db-e1c3-4223-ac2e-c18ed90a4048" providerId="ADAL" clId="{759975C9-78E9-4D2B-8DC5-2F00FF55EFAF}" dt="2023-08-10T11:22:56.923" v="380"/>
        <pc:sldMkLst>
          <pc:docMk/>
          <pc:sldMk cId="1657941843" sldId="308"/>
        </pc:sldMkLst>
        <pc:spChg chg="mod">
          <ac:chgData name="Shivanjali S" userId="b1a1d8db-e1c3-4223-ac2e-c18ed90a4048" providerId="ADAL" clId="{759975C9-78E9-4D2B-8DC5-2F00FF55EFAF}" dt="2023-08-10T11:22:53.172" v="379" actId="947"/>
          <ac:spMkLst>
            <pc:docMk/>
            <pc:sldMk cId="1657941843" sldId="308"/>
            <ac:spMk id="3" creationId="{F400F430-5E1F-25ED-67CE-7BB01D365C22}"/>
          </ac:spMkLst>
        </pc:spChg>
        <pc:spChg chg="mod">
          <ac:chgData name="Shivanjali S" userId="b1a1d8db-e1c3-4223-ac2e-c18ed90a4048" providerId="ADAL" clId="{759975C9-78E9-4D2B-8DC5-2F00FF55EFAF}" dt="2023-08-10T11:20:55.350" v="360" actId="207"/>
          <ac:spMkLst>
            <pc:docMk/>
            <pc:sldMk cId="1657941843" sldId="308"/>
            <ac:spMk id="5" creationId="{E132AB28-7461-02A9-F731-A73935DCA1C8}"/>
          </ac:spMkLst>
        </pc:spChg>
        <pc:spChg chg="mod">
          <ac:chgData name="Shivanjali S" userId="b1a1d8db-e1c3-4223-ac2e-c18ed90a4048" providerId="ADAL" clId="{759975C9-78E9-4D2B-8DC5-2F00FF55EFAF}" dt="2023-08-10T11:22:51.293" v="375" actId="947"/>
          <ac:spMkLst>
            <pc:docMk/>
            <pc:sldMk cId="1657941843" sldId="308"/>
            <ac:spMk id="7" creationId="{9CAFE0D1-44BD-D5C0-4A04-9D2489FD96B6}"/>
          </ac:spMkLst>
        </pc:spChg>
        <pc:spChg chg="mod">
          <ac:chgData name="Shivanjali S" userId="b1a1d8db-e1c3-4223-ac2e-c18ed90a4048" providerId="ADAL" clId="{759975C9-78E9-4D2B-8DC5-2F00FF55EFAF}" dt="2023-08-10T11:20:55.350" v="360" actId="207"/>
          <ac:spMkLst>
            <pc:docMk/>
            <pc:sldMk cId="1657941843" sldId="308"/>
            <ac:spMk id="22" creationId="{AB6414C9-40DA-7A66-5D16-B6BEDB3C76CB}"/>
          </ac:spMkLst>
        </pc:spChg>
        <pc:spChg chg="mod">
          <ac:chgData name="Shivanjali S" userId="b1a1d8db-e1c3-4223-ac2e-c18ed90a4048" providerId="ADAL" clId="{759975C9-78E9-4D2B-8DC5-2F00FF55EFAF}" dt="2023-08-10T11:22:49.121" v="371" actId="947"/>
          <ac:spMkLst>
            <pc:docMk/>
            <pc:sldMk cId="1657941843" sldId="308"/>
            <ac:spMk id="23" creationId="{35DC389A-BFA5-DE92-B9CF-4CCACD106206}"/>
          </ac:spMkLst>
        </pc:spChg>
        <pc:spChg chg="mod">
          <ac:chgData name="Shivanjali S" userId="b1a1d8db-e1c3-4223-ac2e-c18ed90a4048" providerId="ADAL" clId="{759975C9-78E9-4D2B-8DC5-2F00FF55EFAF}" dt="2023-08-10T11:20:55.350" v="360" actId="207"/>
          <ac:spMkLst>
            <pc:docMk/>
            <pc:sldMk cId="1657941843" sldId="308"/>
            <ac:spMk id="24" creationId="{BA22F36F-DA28-CEBF-F248-218C6AC4E2F6}"/>
          </ac:spMkLst>
        </pc:spChg>
        <pc:grpChg chg="mod">
          <ac:chgData name="Shivanjali S" userId="b1a1d8db-e1c3-4223-ac2e-c18ed90a4048" providerId="ADAL" clId="{759975C9-78E9-4D2B-8DC5-2F00FF55EFAF}" dt="2023-08-10T11:21:34.699" v="366" actId="12789"/>
          <ac:grpSpMkLst>
            <pc:docMk/>
            <pc:sldMk cId="1657941843" sldId="308"/>
            <ac:grpSpMk id="2" creationId="{88066247-4300-2322-DE4D-0FD2E1E6545E}"/>
          </ac:grpSpMkLst>
        </pc:grpChg>
        <pc:extLst>
          <p:ext xmlns:p="http://schemas.openxmlformats.org/presentationml/2006/main" uri="{D6D511B9-2390-475A-947B-AFAB55BFBCF1}">
            <pc226:cmChg xmlns:pc226="http://schemas.microsoft.com/office/powerpoint/2022/06/main/command" chg="">
              <pc226:chgData name="Shivanjali S" userId="b1a1d8db-e1c3-4223-ac2e-c18ed90a4048" providerId="ADAL" clId="{759975C9-78E9-4D2B-8DC5-2F00FF55EFAF}" dt="2023-08-10T11:21:26.424" v="364"/>
              <pc2:cmMkLst xmlns:pc2="http://schemas.microsoft.com/office/powerpoint/2019/9/main/command">
                <pc:docMk/>
                <pc:sldMk cId="1657941843" sldId="308"/>
                <pc2:cmMk id="{C58901E7-FB08-4757-86FB-12549FC1300B}"/>
              </pc2:cmMkLst>
              <pc226:cmRplyChg chg="add">
                <pc226:chgData name="Shivanjali S" userId="b1a1d8db-e1c3-4223-ac2e-c18ed90a4048" providerId="ADAL" clId="{759975C9-78E9-4D2B-8DC5-2F00FF55EFAF}" dt="2023-08-10T11:21:26.424" v="364"/>
                <pc2:cmRplyMkLst xmlns:pc2="http://schemas.microsoft.com/office/powerpoint/2019/9/main/command">
                  <pc:docMk/>
                  <pc:sldMk cId="1657941843" sldId="308"/>
                  <pc2:cmMk id="{C58901E7-FB08-4757-86FB-12549FC1300B}"/>
                  <pc2:cmRplyMk id="{7C2D0233-5FFA-43CD-8995-6B0D6C667F4E}"/>
                </pc2:cmRplyMkLst>
              </pc226:cmRplyChg>
            </pc226:cmChg>
            <pc226:cmChg xmlns:pc226="http://schemas.microsoft.com/office/powerpoint/2022/06/main/command" chg="mod">
              <pc226:chgData name="Shivanjali S" userId="b1a1d8db-e1c3-4223-ac2e-c18ed90a4048" providerId="ADAL" clId="{759975C9-78E9-4D2B-8DC5-2F00FF55EFAF}" dt="2023-08-10T11:22:56.923" v="380"/>
              <pc2:cmMkLst xmlns:pc2="http://schemas.microsoft.com/office/powerpoint/2019/9/main/command">
                <pc:docMk/>
                <pc:sldMk cId="1657941843" sldId="308"/>
                <pc2:cmMk id="{6A5CFAEF-53AB-47B5-BB4C-0A775416D890}"/>
              </pc2:cmMkLst>
              <pc226:cmRplyChg chg="add">
                <pc226:chgData name="Shivanjali S" userId="b1a1d8db-e1c3-4223-ac2e-c18ed90a4048" providerId="ADAL" clId="{759975C9-78E9-4D2B-8DC5-2F00FF55EFAF}" dt="2023-08-10T11:22:56.923" v="380"/>
                <pc2:cmRplyMkLst xmlns:pc2="http://schemas.microsoft.com/office/powerpoint/2019/9/main/command">
                  <pc:docMk/>
                  <pc:sldMk cId="1657941843" sldId="308"/>
                  <pc2:cmMk id="{6A5CFAEF-53AB-47B5-BB4C-0A775416D890}"/>
                  <pc2:cmRplyMk id="{C5DECAA0-E703-4F8E-877E-77E07D11FD4C}"/>
                </pc2:cmRplyMkLst>
              </pc226:cmRplyChg>
            </pc226:cmChg>
          </p:ext>
        </pc:extLst>
      </pc:sldChg>
      <pc:sldChg chg="modSp mod">
        <pc:chgData name="Shivanjali S" userId="b1a1d8db-e1c3-4223-ac2e-c18ed90a4048" providerId="ADAL" clId="{759975C9-78E9-4D2B-8DC5-2F00FF55EFAF}" dt="2023-08-10T11:31:11.936" v="415" actId="20577"/>
        <pc:sldMkLst>
          <pc:docMk/>
          <pc:sldMk cId="3941158498" sldId="312"/>
        </pc:sldMkLst>
        <pc:spChg chg="mod">
          <ac:chgData name="Shivanjali S" userId="b1a1d8db-e1c3-4223-ac2e-c18ed90a4048" providerId="ADAL" clId="{759975C9-78E9-4D2B-8DC5-2F00FF55EFAF}" dt="2023-08-10T11:31:11.936" v="415" actId="20577"/>
          <ac:spMkLst>
            <pc:docMk/>
            <pc:sldMk cId="3941158498" sldId="312"/>
            <ac:spMk id="5" creationId="{925D9EA6-F523-E667-AE02-F055FB3A750D}"/>
          </ac:spMkLst>
        </pc:spChg>
      </pc:sldChg>
      <pc:sldChg chg="modSp mod modCm">
        <pc:chgData name="Shivanjali S" userId="b1a1d8db-e1c3-4223-ac2e-c18ed90a4048" providerId="ADAL" clId="{759975C9-78E9-4D2B-8DC5-2F00FF55EFAF}" dt="2023-08-10T10:57:42.643" v="22"/>
        <pc:sldMkLst>
          <pc:docMk/>
          <pc:sldMk cId="3632953932" sldId="317"/>
        </pc:sldMkLst>
        <pc:spChg chg="mod">
          <ac:chgData name="Shivanjali S" userId="b1a1d8db-e1c3-4223-ac2e-c18ed90a4048" providerId="ADAL" clId="{759975C9-78E9-4D2B-8DC5-2F00FF55EFAF}" dt="2023-08-10T10:57:24.723" v="21" actId="20577"/>
          <ac:spMkLst>
            <pc:docMk/>
            <pc:sldMk cId="3632953932" sldId="317"/>
            <ac:spMk id="38" creationId="{F37DA48B-B376-AF44-814E-7FD34229A9A8}"/>
          </ac:spMkLst>
        </pc:spChg>
        <pc:extLst>
          <p:ext xmlns:p="http://schemas.openxmlformats.org/presentationml/2006/main" uri="{D6D511B9-2390-475A-947B-AFAB55BFBCF1}">
            <pc226:cmChg xmlns:pc226="http://schemas.microsoft.com/office/powerpoint/2022/06/main/command" chg="">
              <pc226:chgData name="Shivanjali S" userId="b1a1d8db-e1c3-4223-ac2e-c18ed90a4048" providerId="ADAL" clId="{759975C9-78E9-4D2B-8DC5-2F00FF55EFAF}" dt="2023-08-10T10:57:42.643" v="22"/>
              <pc2:cmMkLst xmlns:pc2="http://schemas.microsoft.com/office/powerpoint/2019/9/main/command">
                <pc:docMk/>
                <pc:sldMk cId="3632953932" sldId="317"/>
                <pc2:cmMk id="{EE6607A8-15FD-43B3-997B-FB6B3A29DB36}"/>
              </pc2:cmMkLst>
              <pc226:cmRplyChg chg="add">
                <pc226:chgData name="Shivanjali S" userId="b1a1d8db-e1c3-4223-ac2e-c18ed90a4048" providerId="ADAL" clId="{759975C9-78E9-4D2B-8DC5-2F00FF55EFAF}" dt="2023-08-10T10:57:42.643" v="22"/>
                <pc2:cmRplyMkLst xmlns:pc2="http://schemas.microsoft.com/office/powerpoint/2019/9/main/command">
                  <pc:docMk/>
                  <pc:sldMk cId="3632953932" sldId="317"/>
                  <pc2:cmMk id="{EE6607A8-15FD-43B3-997B-FB6B3A29DB36}"/>
                  <pc2:cmRplyMk id="{9C05191E-B980-4E3E-9592-4DF684D7959E}"/>
                </pc2:cmRplyMkLst>
              </pc226:cmRplyChg>
            </pc226:cmChg>
          </p:ext>
        </pc:extLst>
      </pc:sldChg>
      <pc:sldChg chg="addSp modSp">
        <pc:chgData name="Shivanjali S" userId="b1a1d8db-e1c3-4223-ac2e-c18ed90a4048" providerId="ADAL" clId="{759975C9-78E9-4D2B-8DC5-2F00FF55EFAF}" dt="2023-08-10T12:34:49.631" v="417" actId="164"/>
        <pc:sldMkLst>
          <pc:docMk/>
          <pc:sldMk cId="3388058900" sldId="325"/>
        </pc:sldMkLst>
        <pc:spChg chg="mod">
          <ac:chgData name="Shivanjali S" userId="b1a1d8db-e1c3-4223-ac2e-c18ed90a4048" providerId="ADAL" clId="{759975C9-78E9-4D2B-8DC5-2F00FF55EFAF}" dt="2023-08-10T12:34:49.631" v="417" actId="164"/>
          <ac:spMkLst>
            <pc:docMk/>
            <pc:sldMk cId="3388058900" sldId="325"/>
            <ac:spMk id="7" creationId="{4976FFDD-B8F0-3FC2-FA78-F7E33CDFA1E0}"/>
          </ac:spMkLst>
        </pc:spChg>
        <pc:spChg chg="mod">
          <ac:chgData name="Shivanjali S" userId="b1a1d8db-e1c3-4223-ac2e-c18ed90a4048" providerId="ADAL" clId="{759975C9-78E9-4D2B-8DC5-2F00FF55EFAF}" dt="2023-08-10T12:34:49.631" v="417" actId="164"/>
          <ac:spMkLst>
            <pc:docMk/>
            <pc:sldMk cId="3388058900" sldId="325"/>
            <ac:spMk id="8" creationId="{41836FA6-00C7-FC9C-7083-61A0334A4FD6}"/>
          </ac:spMkLst>
        </pc:spChg>
        <pc:spChg chg="mod">
          <ac:chgData name="Shivanjali S" userId="b1a1d8db-e1c3-4223-ac2e-c18ed90a4048" providerId="ADAL" clId="{759975C9-78E9-4D2B-8DC5-2F00FF55EFAF}" dt="2023-08-10T12:34:49.631" v="417" actId="164"/>
          <ac:spMkLst>
            <pc:docMk/>
            <pc:sldMk cId="3388058900" sldId="325"/>
            <ac:spMk id="17" creationId="{B893E67C-A9D3-8407-D2FE-47D5EAD38781}"/>
          </ac:spMkLst>
        </pc:spChg>
        <pc:spChg chg="mod">
          <ac:chgData name="Shivanjali S" userId="b1a1d8db-e1c3-4223-ac2e-c18ed90a4048" providerId="ADAL" clId="{759975C9-78E9-4D2B-8DC5-2F00FF55EFAF}" dt="2023-08-10T12:34:49.631" v="417" actId="164"/>
          <ac:spMkLst>
            <pc:docMk/>
            <pc:sldMk cId="3388058900" sldId="325"/>
            <ac:spMk id="18" creationId="{0EB2B738-D4CB-B32B-DDC2-DD9179CB29E9}"/>
          </ac:spMkLst>
        </pc:spChg>
        <pc:spChg chg="mod">
          <ac:chgData name="Shivanjali S" userId="b1a1d8db-e1c3-4223-ac2e-c18ed90a4048" providerId="ADAL" clId="{759975C9-78E9-4D2B-8DC5-2F00FF55EFAF}" dt="2023-08-10T12:34:49.631" v="417" actId="164"/>
          <ac:spMkLst>
            <pc:docMk/>
            <pc:sldMk cId="3388058900" sldId="325"/>
            <ac:spMk id="19" creationId="{10872336-9F52-6F09-3FB3-E98A128F69A9}"/>
          </ac:spMkLst>
        </pc:spChg>
        <pc:spChg chg="mod">
          <ac:chgData name="Shivanjali S" userId="b1a1d8db-e1c3-4223-ac2e-c18ed90a4048" providerId="ADAL" clId="{759975C9-78E9-4D2B-8DC5-2F00FF55EFAF}" dt="2023-08-10T12:34:49.631" v="417" actId="164"/>
          <ac:spMkLst>
            <pc:docMk/>
            <pc:sldMk cId="3388058900" sldId="325"/>
            <ac:spMk id="21" creationId="{7C074059-C7D7-3011-3A2A-636D45AD8E92}"/>
          </ac:spMkLst>
        </pc:spChg>
        <pc:grpChg chg="add mod">
          <ac:chgData name="Shivanjali S" userId="b1a1d8db-e1c3-4223-ac2e-c18ed90a4048" providerId="ADAL" clId="{759975C9-78E9-4D2B-8DC5-2F00FF55EFAF}" dt="2023-08-10T12:34:49.631" v="417" actId="164"/>
          <ac:grpSpMkLst>
            <pc:docMk/>
            <pc:sldMk cId="3388058900" sldId="325"/>
            <ac:grpSpMk id="2" creationId="{346051E0-078C-D94B-6FD4-B346594B3E8C}"/>
          </ac:grpSpMkLst>
        </pc:grpChg>
      </pc:sldChg>
      <pc:sldChg chg="modSp mod modCm">
        <pc:chgData name="Shivanjali S" userId="b1a1d8db-e1c3-4223-ac2e-c18ed90a4048" providerId="ADAL" clId="{759975C9-78E9-4D2B-8DC5-2F00FF55EFAF}" dt="2023-08-10T11:31:25.127" v="416"/>
        <pc:sldMkLst>
          <pc:docMk/>
          <pc:sldMk cId="2771294104" sldId="327"/>
        </pc:sldMkLst>
        <pc:spChg chg="mod">
          <ac:chgData name="Shivanjali S" userId="b1a1d8db-e1c3-4223-ac2e-c18ed90a4048" providerId="ADAL" clId="{759975C9-78E9-4D2B-8DC5-2F00FF55EFAF}" dt="2023-08-10T11:30:27.569" v="395"/>
          <ac:spMkLst>
            <pc:docMk/>
            <pc:sldMk cId="2771294104" sldId="327"/>
            <ac:spMk id="11" creationId="{02ED6192-C998-36D7-B71B-0D841462484A}"/>
          </ac:spMkLst>
        </pc:spChg>
        <pc:spChg chg="mod">
          <ac:chgData name="Shivanjali S" userId="b1a1d8db-e1c3-4223-ac2e-c18ed90a4048" providerId="ADAL" clId="{759975C9-78E9-4D2B-8DC5-2F00FF55EFAF}" dt="2023-08-10T11:30:19.589" v="394"/>
          <ac:spMkLst>
            <pc:docMk/>
            <pc:sldMk cId="2771294104" sldId="327"/>
            <ac:spMk id="25" creationId="{DA950B98-DD5A-4239-A561-18AB3BEDA4BE}"/>
          </ac:spMkLst>
        </pc:spChg>
        <pc:extLst>
          <p:ext xmlns:p="http://schemas.openxmlformats.org/presentationml/2006/main" uri="{D6D511B9-2390-475A-947B-AFAB55BFBCF1}">
            <pc226:cmChg xmlns:pc226="http://schemas.microsoft.com/office/powerpoint/2022/06/main/command" chg="mod">
              <pc226:chgData name="Shivanjali S" userId="b1a1d8db-e1c3-4223-ac2e-c18ed90a4048" providerId="ADAL" clId="{759975C9-78E9-4D2B-8DC5-2F00FF55EFAF}" dt="2023-08-10T11:31:25.127" v="416"/>
              <pc2:cmMkLst xmlns:pc2="http://schemas.microsoft.com/office/powerpoint/2019/9/main/command">
                <pc:docMk/>
                <pc:sldMk cId="2771294104" sldId="327"/>
                <pc2:cmMk id="{4572EC89-A711-4DE9-A6F1-1E5F2EE602F6}"/>
              </pc2:cmMkLst>
              <pc226:cmRplyChg chg="add">
                <pc226:chgData name="Shivanjali S" userId="b1a1d8db-e1c3-4223-ac2e-c18ed90a4048" providerId="ADAL" clId="{759975C9-78E9-4D2B-8DC5-2F00FF55EFAF}" dt="2023-08-10T11:31:25.127" v="416"/>
                <pc2:cmRplyMkLst xmlns:pc2="http://schemas.microsoft.com/office/powerpoint/2019/9/main/command">
                  <pc:docMk/>
                  <pc:sldMk cId="2771294104" sldId="327"/>
                  <pc2:cmMk id="{4572EC89-A711-4DE9-A6F1-1E5F2EE602F6}"/>
                  <pc2:cmRplyMk id="{B08416B4-6BFF-49AA-88A9-8B436120D658}"/>
                </pc2:cmRplyMkLst>
              </pc226:cmRplyChg>
            </pc226:cmChg>
          </p:ext>
        </pc:extLst>
      </pc:sldChg>
    </pc:docChg>
  </pc:docChgLst>
  <pc:docChgLst>
    <pc:chgData name="Aarushi" userId="c002ff96-f164-4b93-a466-3e374851619e" providerId="ADAL" clId="{D6643A33-105E-4D51-8B0A-BD3671A7D3DD}"/>
    <pc:docChg chg="undo custSel modSld">
      <pc:chgData name="Aarushi" userId="c002ff96-f164-4b93-a466-3e374851619e" providerId="ADAL" clId="{D6643A33-105E-4D51-8B0A-BD3671A7D3DD}" dt="2023-08-10T07:11:55.551" v="145" actId="20577"/>
      <pc:docMkLst>
        <pc:docMk/>
      </pc:docMkLst>
      <pc:sldChg chg="modSp mod">
        <pc:chgData name="Aarushi" userId="c002ff96-f164-4b93-a466-3e374851619e" providerId="ADAL" clId="{D6643A33-105E-4D51-8B0A-BD3671A7D3DD}" dt="2023-08-10T07:00:02.098" v="0" actId="552"/>
        <pc:sldMkLst>
          <pc:docMk/>
          <pc:sldMk cId="1843577305" sldId="268"/>
        </pc:sldMkLst>
        <pc:spChg chg="mod">
          <ac:chgData name="Aarushi" userId="c002ff96-f164-4b93-a466-3e374851619e" providerId="ADAL" clId="{D6643A33-105E-4D51-8B0A-BD3671A7D3DD}" dt="2023-08-10T07:00:02.098" v="0" actId="552"/>
          <ac:spMkLst>
            <pc:docMk/>
            <pc:sldMk cId="1843577305" sldId="268"/>
            <ac:spMk id="13" creationId="{4D7E5974-BCE2-08FE-56A1-C5041753714A}"/>
          </ac:spMkLst>
        </pc:spChg>
        <pc:spChg chg="mod">
          <ac:chgData name="Aarushi" userId="c002ff96-f164-4b93-a466-3e374851619e" providerId="ADAL" clId="{D6643A33-105E-4D51-8B0A-BD3671A7D3DD}" dt="2023-08-10T07:00:02.098" v="0" actId="552"/>
          <ac:spMkLst>
            <pc:docMk/>
            <pc:sldMk cId="1843577305" sldId="268"/>
            <ac:spMk id="44" creationId="{C359D94C-6752-0E58-06E4-D8E2BE15313C}"/>
          </ac:spMkLst>
        </pc:spChg>
        <pc:spChg chg="mod">
          <ac:chgData name="Aarushi" userId="c002ff96-f164-4b93-a466-3e374851619e" providerId="ADAL" clId="{D6643A33-105E-4D51-8B0A-BD3671A7D3DD}" dt="2023-08-10T07:00:02.098" v="0" actId="552"/>
          <ac:spMkLst>
            <pc:docMk/>
            <pc:sldMk cId="1843577305" sldId="268"/>
            <ac:spMk id="46" creationId="{A4812BD3-2647-7149-2939-40FBA0379115}"/>
          </ac:spMkLst>
        </pc:spChg>
      </pc:sldChg>
      <pc:sldChg chg="delSp modSp mod">
        <pc:chgData name="Aarushi" userId="c002ff96-f164-4b93-a466-3e374851619e" providerId="ADAL" clId="{D6643A33-105E-4D51-8B0A-BD3671A7D3DD}" dt="2023-08-10T07:03:31.240" v="12" actId="14100"/>
        <pc:sldMkLst>
          <pc:docMk/>
          <pc:sldMk cId="4217226789" sldId="298"/>
        </pc:sldMkLst>
        <pc:spChg chg="del mod topLvl">
          <ac:chgData name="Aarushi" userId="c002ff96-f164-4b93-a466-3e374851619e" providerId="ADAL" clId="{D6643A33-105E-4D51-8B0A-BD3671A7D3DD}" dt="2023-08-10T07:03:12.888" v="6" actId="478"/>
          <ac:spMkLst>
            <pc:docMk/>
            <pc:sldMk cId="4217226789" sldId="298"/>
            <ac:spMk id="19" creationId="{B5323485-9D5D-8932-D22A-A3CB610963BF}"/>
          </ac:spMkLst>
        </pc:spChg>
        <pc:spChg chg="mod topLvl">
          <ac:chgData name="Aarushi" userId="c002ff96-f164-4b93-a466-3e374851619e" providerId="ADAL" clId="{D6643A33-105E-4D51-8B0A-BD3671A7D3DD}" dt="2023-08-10T07:03:31.240" v="12" actId="14100"/>
          <ac:spMkLst>
            <pc:docMk/>
            <pc:sldMk cId="4217226789" sldId="298"/>
            <ac:spMk id="20" creationId="{F5B456DF-20A5-E150-0CF2-E8D1978937A9}"/>
          </ac:spMkLst>
        </pc:spChg>
        <pc:grpChg chg="del">
          <ac:chgData name="Aarushi" userId="c002ff96-f164-4b93-a466-3e374851619e" providerId="ADAL" clId="{D6643A33-105E-4D51-8B0A-BD3671A7D3DD}" dt="2023-08-10T07:03:07.068" v="4" actId="165"/>
          <ac:grpSpMkLst>
            <pc:docMk/>
            <pc:sldMk cId="4217226789" sldId="298"/>
            <ac:grpSpMk id="11" creationId="{850771DB-DD8B-9C74-06FF-3066566CD1AC}"/>
          </ac:grpSpMkLst>
        </pc:grpChg>
      </pc:sldChg>
      <pc:sldChg chg="modSp mod">
        <pc:chgData name="Aarushi" userId="c002ff96-f164-4b93-a466-3e374851619e" providerId="ADAL" clId="{D6643A33-105E-4D51-8B0A-BD3671A7D3DD}" dt="2023-08-10T07:06:53.873" v="60" actId="947"/>
        <pc:sldMkLst>
          <pc:docMk/>
          <pc:sldMk cId="4157652636" sldId="300"/>
        </pc:sldMkLst>
        <pc:spChg chg="mod">
          <ac:chgData name="Aarushi" userId="c002ff96-f164-4b93-a466-3e374851619e" providerId="ADAL" clId="{D6643A33-105E-4D51-8B0A-BD3671A7D3DD}" dt="2023-08-10T07:06:53.873" v="60" actId="947"/>
          <ac:spMkLst>
            <pc:docMk/>
            <pc:sldMk cId="4157652636" sldId="300"/>
            <ac:spMk id="2" creationId="{0969834C-75D7-40D7-9A42-ED776606108C}"/>
          </ac:spMkLst>
        </pc:spChg>
      </pc:sldChg>
      <pc:sldChg chg="modSp mod delCm">
        <pc:chgData name="Aarushi" userId="c002ff96-f164-4b93-a466-3e374851619e" providerId="ADAL" clId="{D6643A33-105E-4D51-8B0A-BD3671A7D3DD}" dt="2023-08-10T07:10:29.641" v="131"/>
        <pc:sldMkLst>
          <pc:docMk/>
          <pc:sldMk cId="2281057751" sldId="302"/>
        </pc:sldMkLst>
        <pc:spChg chg="mod">
          <ac:chgData name="Aarushi" userId="c002ff96-f164-4b93-a466-3e374851619e" providerId="ADAL" clId="{D6643A33-105E-4D51-8B0A-BD3671A7D3DD}" dt="2023-08-10T07:10:11.188" v="130" actId="6549"/>
          <ac:spMkLst>
            <pc:docMk/>
            <pc:sldMk cId="2281057751" sldId="302"/>
            <ac:spMk id="8" creationId="{D015512A-B87A-A7EA-E885-BD8CFF4C0C63}"/>
          </ac:spMkLst>
        </pc:spChg>
        <pc:extLst>
          <p:ext xmlns:p="http://schemas.openxmlformats.org/presentationml/2006/main" uri="{D6D511B9-2390-475A-947B-AFAB55BFBCF1}">
            <pc226:cmChg xmlns:pc226="http://schemas.microsoft.com/office/powerpoint/2022/06/main/command" chg="del">
              <pc226:chgData name="Aarushi" userId="c002ff96-f164-4b93-a466-3e374851619e" providerId="ADAL" clId="{D6643A33-105E-4D51-8B0A-BD3671A7D3DD}" dt="2023-08-10T07:10:29.641" v="131"/>
              <pc2:cmMkLst xmlns:pc2="http://schemas.microsoft.com/office/powerpoint/2019/9/main/command">
                <pc:docMk/>
                <pc:sldMk cId="2281057751" sldId="302"/>
                <pc2:cmMk id="{93EFA9C3-73E2-4B1C-BC1C-B6F173C6A7A7}"/>
              </pc2:cmMkLst>
            </pc226:cmChg>
          </p:ext>
        </pc:extLst>
      </pc:sldChg>
      <pc:sldChg chg="modSp mod">
        <pc:chgData name="Aarushi" userId="c002ff96-f164-4b93-a466-3e374851619e" providerId="ADAL" clId="{D6643A33-105E-4D51-8B0A-BD3671A7D3DD}" dt="2023-08-10T07:11:55.551" v="145" actId="20577"/>
        <pc:sldMkLst>
          <pc:docMk/>
          <pc:sldMk cId="2052147522" sldId="303"/>
        </pc:sldMkLst>
        <pc:spChg chg="mod">
          <ac:chgData name="Aarushi" userId="c002ff96-f164-4b93-a466-3e374851619e" providerId="ADAL" clId="{D6643A33-105E-4D51-8B0A-BD3671A7D3DD}" dt="2023-08-10T07:11:55.551" v="145" actId="20577"/>
          <ac:spMkLst>
            <pc:docMk/>
            <pc:sldMk cId="2052147522" sldId="303"/>
            <ac:spMk id="13" creationId="{E8A00473-741C-6447-0FCD-4DCAB8E8DD6C}"/>
          </ac:spMkLst>
        </pc:spChg>
      </pc:sldChg>
      <pc:sldChg chg="modSp mod">
        <pc:chgData name="Aarushi" userId="c002ff96-f164-4b93-a466-3e374851619e" providerId="ADAL" clId="{D6643A33-105E-4D51-8B0A-BD3671A7D3DD}" dt="2023-08-10T07:01:28.177" v="3" actId="20577"/>
        <pc:sldMkLst>
          <pc:docMk/>
          <pc:sldMk cId="1440458134" sldId="321"/>
        </pc:sldMkLst>
        <pc:spChg chg="mod">
          <ac:chgData name="Aarushi" userId="c002ff96-f164-4b93-a466-3e374851619e" providerId="ADAL" clId="{D6643A33-105E-4D51-8B0A-BD3671A7D3DD}" dt="2023-08-10T07:01:28.177" v="3" actId="20577"/>
          <ac:spMkLst>
            <pc:docMk/>
            <pc:sldMk cId="1440458134" sldId="321"/>
            <ac:spMk id="24" creationId="{221EA3D2-8FC4-D107-B1E0-1D81828AB6E6}"/>
          </ac:spMkLst>
        </pc:spChg>
      </pc:sldChg>
      <pc:sldChg chg="addSp delSp modSp mod">
        <pc:chgData name="Aarushi" userId="c002ff96-f164-4b93-a466-3e374851619e" providerId="ADAL" clId="{D6643A33-105E-4D51-8B0A-BD3671A7D3DD}" dt="2023-08-10T07:05:46.004" v="17" actId="12789"/>
        <pc:sldMkLst>
          <pc:docMk/>
          <pc:sldMk cId="408841501" sldId="323"/>
        </pc:sldMkLst>
        <pc:spChg chg="mod topLvl">
          <ac:chgData name="Aarushi" userId="c002ff96-f164-4b93-a466-3e374851619e" providerId="ADAL" clId="{D6643A33-105E-4D51-8B0A-BD3671A7D3DD}" dt="2023-08-10T07:05:41.859" v="16" actId="164"/>
          <ac:spMkLst>
            <pc:docMk/>
            <pc:sldMk cId="408841501" sldId="323"/>
            <ac:spMk id="24" creationId="{42ACBF93-D86B-CC50-2F40-6AFA959433F8}"/>
          </ac:spMkLst>
        </pc:spChg>
        <pc:spChg chg="mod topLvl">
          <ac:chgData name="Aarushi" userId="c002ff96-f164-4b93-a466-3e374851619e" providerId="ADAL" clId="{D6643A33-105E-4D51-8B0A-BD3671A7D3DD}" dt="2023-08-10T07:05:41.859" v="16" actId="164"/>
          <ac:spMkLst>
            <pc:docMk/>
            <pc:sldMk cId="408841501" sldId="323"/>
            <ac:spMk id="26" creationId="{9287BA63-F548-E975-859A-5EAFDF222770}"/>
          </ac:spMkLst>
        </pc:spChg>
        <pc:spChg chg="mod topLvl">
          <ac:chgData name="Aarushi" userId="c002ff96-f164-4b93-a466-3e374851619e" providerId="ADAL" clId="{D6643A33-105E-4D51-8B0A-BD3671A7D3DD}" dt="2023-08-10T07:05:41.859" v="16" actId="164"/>
          <ac:spMkLst>
            <pc:docMk/>
            <pc:sldMk cId="408841501" sldId="323"/>
            <ac:spMk id="27" creationId="{66733638-2920-F981-C997-5D6CA5DFEFA0}"/>
          </ac:spMkLst>
        </pc:spChg>
        <pc:spChg chg="mod topLvl">
          <ac:chgData name="Aarushi" userId="c002ff96-f164-4b93-a466-3e374851619e" providerId="ADAL" clId="{D6643A33-105E-4D51-8B0A-BD3671A7D3DD}" dt="2023-08-10T07:05:41.859" v="16" actId="164"/>
          <ac:spMkLst>
            <pc:docMk/>
            <pc:sldMk cId="408841501" sldId="323"/>
            <ac:spMk id="28" creationId="{09F4467F-9FC5-6417-5652-F5BC3957A3E0}"/>
          </ac:spMkLst>
        </pc:spChg>
        <pc:spChg chg="mod topLvl">
          <ac:chgData name="Aarushi" userId="c002ff96-f164-4b93-a466-3e374851619e" providerId="ADAL" clId="{D6643A33-105E-4D51-8B0A-BD3671A7D3DD}" dt="2023-08-10T07:05:41.859" v="16" actId="164"/>
          <ac:spMkLst>
            <pc:docMk/>
            <pc:sldMk cId="408841501" sldId="323"/>
            <ac:spMk id="29" creationId="{A1676B15-15CF-13F2-9772-5F0C903A6CCC}"/>
          </ac:spMkLst>
        </pc:spChg>
        <pc:spChg chg="mod topLvl">
          <ac:chgData name="Aarushi" userId="c002ff96-f164-4b93-a466-3e374851619e" providerId="ADAL" clId="{D6643A33-105E-4D51-8B0A-BD3671A7D3DD}" dt="2023-08-10T07:05:41.859" v="16" actId="164"/>
          <ac:spMkLst>
            <pc:docMk/>
            <pc:sldMk cId="408841501" sldId="323"/>
            <ac:spMk id="31" creationId="{235AED69-A6A2-6F23-D006-E98843C46D38}"/>
          </ac:spMkLst>
        </pc:spChg>
        <pc:spChg chg="mod topLvl">
          <ac:chgData name="Aarushi" userId="c002ff96-f164-4b93-a466-3e374851619e" providerId="ADAL" clId="{D6643A33-105E-4D51-8B0A-BD3671A7D3DD}" dt="2023-08-10T07:05:41.859" v="16" actId="164"/>
          <ac:spMkLst>
            <pc:docMk/>
            <pc:sldMk cId="408841501" sldId="323"/>
            <ac:spMk id="32" creationId="{49AE161C-F6E6-D9EB-760B-ED08D8366A4F}"/>
          </ac:spMkLst>
        </pc:spChg>
        <pc:spChg chg="mod topLvl">
          <ac:chgData name="Aarushi" userId="c002ff96-f164-4b93-a466-3e374851619e" providerId="ADAL" clId="{D6643A33-105E-4D51-8B0A-BD3671A7D3DD}" dt="2023-08-10T07:05:41.859" v="16" actId="164"/>
          <ac:spMkLst>
            <pc:docMk/>
            <pc:sldMk cId="408841501" sldId="323"/>
            <ac:spMk id="33" creationId="{4DFF80B3-97E8-BF40-2117-E6939142EC0D}"/>
          </ac:spMkLst>
        </pc:spChg>
        <pc:spChg chg="mod topLvl">
          <ac:chgData name="Aarushi" userId="c002ff96-f164-4b93-a466-3e374851619e" providerId="ADAL" clId="{D6643A33-105E-4D51-8B0A-BD3671A7D3DD}" dt="2023-08-10T07:05:41.859" v="16" actId="164"/>
          <ac:spMkLst>
            <pc:docMk/>
            <pc:sldMk cId="408841501" sldId="323"/>
            <ac:spMk id="34" creationId="{55EB7317-BDEE-1A27-EF84-CE63BE0B60D1}"/>
          </ac:spMkLst>
        </pc:spChg>
        <pc:spChg chg="mod topLvl">
          <ac:chgData name="Aarushi" userId="c002ff96-f164-4b93-a466-3e374851619e" providerId="ADAL" clId="{D6643A33-105E-4D51-8B0A-BD3671A7D3DD}" dt="2023-08-10T07:05:41.859" v="16" actId="164"/>
          <ac:spMkLst>
            <pc:docMk/>
            <pc:sldMk cId="408841501" sldId="323"/>
            <ac:spMk id="38" creationId="{E45A6B7E-5CDA-D641-E37D-B07BDF0C4AED}"/>
          </ac:spMkLst>
        </pc:spChg>
        <pc:spChg chg="mod topLvl">
          <ac:chgData name="Aarushi" userId="c002ff96-f164-4b93-a466-3e374851619e" providerId="ADAL" clId="{D6643A33-105E-4D51-8B0A-BD3671A7D3DD}" dt="2023-08-10T07:05:41.859" v="16" actId="164"/>
          <ac:spMkLst>
            <pc:docMk/>
            <pc:sldMk cId="408841501" sldId="323"/>
            <ac:spMk id="39" creationId="{672C671E-693A-E13A-346A-9D517DAC6C2A}"/>
          </ac:spMkLst>
        </pc:spChg>
        <pc:spChg chg="mod topLvl">
          <ac:chgData name="Aarushi" userId="c002ff96-f164-4b93-a466-3e374851619e" providerId="ADAL" clId="{D6643A33-105E-4D51-8B0A-BD3671A7D3DD}" dt="2023-08-10T07:05:41.859" v="16" actId="164"/>
          <ac:spMkLst>
            <pc:docMk/>
            <pc:sldMk cId="408841501" sldId="323"/>
            <ac:spMk id="40" creationId="{7818DEC4-1838-4599-1BB6-6359BDB40F86}"/>
          </ac:spMkLst>
        </pc:spChg>
        <pc:spChg chg="mod topLvl">
          <ac:chgData name="Aarushi" userId="c002ff96-f164-4b93-a466-3e374851619e" providerId="ADAL" clId="{D6643A33-105E-4D51-8B0A-BD3671A7D3DD}" dt="2023-08-10T07:05:41.859" v="16" actId="164"/>
          <ac:spMkLst>
            <pc:docMk/>
            <pc:sldMk cId="408841501" sldId="323"/>
            <ac:spMk id="41" creationId="{A4E628D1-CF49-06D4-124B-16FB984C95F2}"/>
          </ac:spMkLst>
        </pc:spChg>
        <pc:spChg chg="mod topLvl">
          <ac:chgData name="Aarushi" userId="c002ff96-f164-4b93-a466-3e374851619e" providerId="ADAL" clId="{D6643A33-105E-4D51-8B0A-BD3671A7D3DD}" dt="2023-08-10T07:05:41.859" v="16" actId="164"/>
          <ac:spMkLst>
            <pc:docMk/>
            <pc:sldMk cId="408841501" sldId="323"/>
            <ac:spMk id="42" creationId="{14CDEB89-EBCB-159C-ED86-164943C623D6}"/>
          </ac:spMkLst>
        </pc:spChg>
        <pc:spChg chg="mod topLvl">
          <ac:chgData name="Aarushi" userId="c002ff96-f164-4b93-a466-3e374851619e" providerId="ADAL" clId="{D6643A33-105E-4D51-8B0A-BD3671A7D3DD}" dt="2023-08-10T07:05:41.859" v="16" actId="164"/>
          <ac:spMkLst>
            <pc:docMk/>
            <pc:sldMk cId="408841501" sldId="323"/>
            <ac:spMk id="43" creationId="{8C7F9582-DF7C-2162-9F2B-63BED602925A}"/>
          </ac:spMkLst>
        </pc:spChg>
        <pc:spChg chg="mod topLvl">
          <ac:chgData name="Aarushi" userId="c002ff96-f164-4b93-a466-3e374851619e" providerId="ADAL" clId="{D6643A33-105E-4D51-8B0A-BD3671A7D3DD}" dt="2023-08-10T07:05:41.859" v="16" actId="164"/>
          <ac:spMkLst>
            <pc:docMk/>
            <pc:sldMk cId="408841501" sldId="323"/>
            <ac:spMk id="48" creationId="{1072CEC5-7840-50E6-D536-DBEE7277C1A2}"/>
          </ac:spMkLst>
        </pc:spChg>
        <pc:spChg chg="mod topLvl">
          <ac:chgData name="Aarushi" userId="c002ff96-f164-4b93-a466-3e374851619e" providerId="ADAL" clId="{D6643A33-105E-4D51-8B0A-BD3671A7D3DD}" dt="2023-08-10T07:05:41.859" v="16" actId="164"/>
          <ac:spMkLst>
            <pc:docMk/>
            <pc:sldMk cId="408841501" sldId="323"/>
            <ac:spMk id="49" creationId="{4DB12049-A58A-2B39-F046-2828AAC7D465}"/>
          </ac:spMkLst>
        </pc:spChg>
        <pc:spChg chg="mod topLvl">
          <ac:chgData name="Aarushi" userId="c002ff96-f164-4b93-a466-3e374851619e" providerId="ADAL" clId="{D6643A33-105E-4D51-8B0A-BD3671A7D3DD}" dt="2023-08-10T07:05:41.859" v="16" actId="164"/>
          <ac:spMkLst>
            <pc:docMk/>
            <pc:sldMk cId="408841501" sldId="323"/>
            <ac:spMk id="51" creationId="{339DD802-95CB-EEA0-53B3-63ABC4AF8671}"/>
          </ac:spMkLst>
        </pc:spChg>
        <pc:spChg chg="mod topLvl">
          <ac:chgData name="Aarushi" userId="c002ff96-f164-4b93-a466-3e374851619e" providerId="ADAL" clId="{D6643A33-105E-4D51-8B0A-BD3671A7D3DD}" dt="2023-08-10T07:05:41.859" v="16" actId="164"/>
          <ac:spMkLst>
            <pc:docMk/>
            <pc:sldMk cId="408841501" sldId="323"/>
            <ac:spMk id="52" creationId="{9D0C4E6B-B8EA-855E-09F5-BEFCEC609334}"/>
          </ac:spMkLst>
        </pc:spChg>
        <pc:spChg chg="mod topLvl">
          <ac:chgData name="Aarushi" userId="c002ff96-f164-4b93-a466-3e374851619e" providerId="ADAL" clId="{D6643A33-105E-4D51-8B0A-BD3671A7D3DD}" dt="2023-08-10T07:05:41.859" v="16" actId="164"/>
          <ac:spMkLst>
            <pc:docMk/>
            <pc:sldMk cId="408841501" sldId="323"/>
            <ac:spMk id="53" creationId="{CCAB2756-1B1E-9107-C6ED-7C325A05FCCF}"/>
          </ac:spMkLst>
        </pc:spChg>
        <pc:spChg chg="mod topLvl">
          <ac:chgData name="Aarushi" userId="c002ff96-f164-4b93-a466-3e374851619e" providerId="ADAL" clId="{D6643A33-105E-4D51-8B0A-BD3671A7D3DD}" dt="2023-08-10T07:05:41.859" v="16" actId="164"/>
          <ac:spMkLst>
            <pc:docMk/>
            <pc:sldMk cId="408841501" sldId="323"/>
            <ac:spMk id="55" creationId="{00258304-AC93-461B-A7BF-03169C0E24F7}"/>
          </ac:spMkLst>
        </pc:spChg>
        <pc:grpChg chg="add mod">
          <ac:chgData name="Aarushi" userId="c002ff96-f164-4b93-a466-3e374851619e" providerId="ADAL" clId="{D6643A33-105E-4D51-8B0A-BD3671A7D3DD}" dt="2023-08-10T07:05:46.004" v="17" actId="12789"/>
          <ac:grpSpMkLst>
            <pc:docMk/>
            <pc:sldMk cId="408841501" sldId="323"/>
            <ac:grpSpMk id="2" creationId="{EB64DD2F-5DBC-E21D-3183-30483624E4E4}"/>
          </ac:grpSpMkLst>
        </pc:grpChg>
        <pc:grpChg chg="del mod topLvl">
          <ac:chgData name="Aarushi" userId="c002ff96-f164-4b93-a466-3e374851619e" providerId="ADAL" clId="{D6643A33-105E-4D51-8B0A-BD3671A7D3DD}" dt="2023-08-10T07:05:33.121" v="14" actId="165"/>
          <ac:grpSpMkLst>
            <pc:docMk/>
            <pc:sldMk cId="408841501" sldId="323"/>
            <ac:grpSpMk id="8" creationId="{A30C7E89-299F-7476-6A21-CF3138DB5F9A}"/>
          </ac:grpSpMkLst>
        </pc:grpChg>
        <pc:grpChg chg="del mod topLvl">
          <ac:chgData name="Aarushi" userId="c002ff96-f164-4b93-a466-3e374851619e" providerId="ADAL" clId="{D6643A33-105E-4D51-8B0A-BD3671A7D3DD}" dt="2023-08-10T07:05:33.121" v="14" actId="165"/>
          <ac:grpSpMkLst>
            <pc:docMk/>
            <pc:sldMk cId="408841501" sldId="323"/>
            <ac:grpSpMk id="9" creationId="{C8F80004-CAFB-D7AF-699C-327E92AA21B8}"/>
          </ac:grpSpMkLst>
        </pc:grpChg>
        <pc:grpChg chg="del mod topLvl">
          <ac:chgData name="Aarushi" userId="c002ff96-f164-4b93-a466-3e374851619e" providerId="ADAL" clId="{D6643A33-105E-4D51-8B0A-BD3671A7D3DD}" dt="2023-08-10T07:05:33.121" v="14" actId="165"/>
          <ac:grpSpMkLst>
            <pc:docMk/>
            <pc:sldMk cId="408841501" sldId="323"/>
            <ac:grpSpMk id="10" creationId="{40902787-154C-ED60-F8CE-BDEF6E999568}"/>
          </ac:grpSpMkLst>
        </pc:grpChg>
        <pc:grpChg chg="del mod topLvl">
          <ac:chgData name="Aarushi" userId="c002ff96-f164-4b93-a466-3e374851619e" providerId="ADAL" clId="{D6643A33-105E-4D51-8B0A-BD3671A7D3DD}" dt="2023-08-10T07:05:33.121" v="14" actId="165"/>
          <ac:grpSpMkLst>
            <pc:docMk/>
            <pc:sldMk cId="408841501" sldId="323"/>
            <ac:grpSpMk id="47" creationId="{00221CEC-86D7-2B01-CDCE-A60452AC2D2E}"/>
          </ac:grpSpMkLst>
        </pc:grpChg>
        <pc:grpChg chg="del mod topLvl">
          <ac:chgData name="Aarushi" userId="c002ff96-f164-4b93-a466-3e374851619e" providerId="ADAL" clId="{D6643A33-105E-4D51-8B0A-BD3671A7D3DD}" dt="2023-08-10T07:05:33.121" v="14" actId="165"/>
          <ac:grpSpMkLst>
            <pc:docMk/>
            <pc:sldMk cId="408841501" sldId="323"/>
            <ac:grpSpMk id="50" creationId="{3E85B7BB-94FC-409E-9620-8569B094D821}"/>
          </ac:grpSpMkLst>
        </pc:grpChg>
        <pc:grpChg chg="del">
          <ac:chgData name="Aarushi" userId="c002ff96-f164-4b93-a466-3e374851619e" providerId="ADAL" clId="{D6643A33-105E-4D51-8B0A-BD3671A7D3DD}" dt="2023-08-10T07:05:26.834" v="13" actId="165"/>
          <ac:grpSpMkLst>
            <pc:docMk/>
            <pc:sldMk cId="408841501" sldId="323"/>
            <ac:grpSpMk id="59" creationId="{F32356AF-FDDD-DE09-1091-C1C3E1B8813F}"/>
          </ac:grpSpMkLst>
        </pc:grpChg>
      </pc:sldChg>
      <pc:sldChg chg="delSp modSp mod">
        <pc:chgData name="Aarushi" userId="c002ff96-f164-4b93-a466-3e374851619e" providerId="ADAL" clId="{D6643A33-105E-4D51-8B0A-BD3671A7D3DD}" dt="2023-08-10T07:11:16.498" v="135" actId="14100"/>
        <pc:sldMkLst>
          <pc:docMk/>
          <pc:sldMk cId="3388058900" sldId="325"/>
        </pc:sldMkLst>
        <pc:spChg chg="mod topLvl">
          <ac:chgData name="Aarushi" userId="c002ff96-f164-4b93-a466-3e374851619e" providerId="ADAL" clId="{D6643A33-105E-4D51-8B0A-BD3671A7D3DD}" dt="2023-08-10T07:11:09.393" v="133" actId="165"/>
          <ac:spMkLst>
            <pc:docMk/>
            <pc:sldMk cId="3388058900" sldId="325"/>
            <ac:spMk id="7" creationId="{4976FFDD-B8F0-3FC2-FA78-F7E33CDFA1E0}"/>
          </ac:spMkLst>
        </pc:spChg>
        <pc:spChg chg="mod topLvl">
          <ac:chgData name="Aarushi" userId="c002ff96-f164-4b93-a466-3e374851619e" providerId="ADAL" clId="{D6643A33-105E-4D51-8B0A-BD3671A7D3DD}" dt="2023-08-10T07:11:16.498" v="135" actId="14100"/>
          <ac:spMkLst>
            <pc:docMk/>
            <pc:sldMk cId="3388058900" sldId="325"/>
            <ac:spMk id="8" creationId="{41836FA6-00C7-FC9C-7083-61A0334A4FD6}"/>
          </ac:spMkLst>
        </pc:spChg>
        <pc:spChg chg="mod topLvl">
          <ac:chgData name="Aarushi" userId="c002ff96-f164-4b93-a466-3e374851619e" providerId="ADAL" clId="{D6643A33-105E-4D51-8B0A-BD3671A7D3DD}" dt="2023-08-10T07:11:07.753" v="132" actId="165"/>
          <ac:spMkLst>
            <pc:docMk/>
            <pc:sldMk cId="3388058900" sldId="325"/>
            <ac:spMk id="11" creationId="{DA734480-833F-36A4-B501-CC790AC6C75A}"/>
          </ac:spMkLst>
        </pc:spChg>
        <pc:spChg chg="mod topLvl">
          <ac:chgData name="Aarushi" userId="c002ff96-f164-4b93-a466-3e374851619e" providerId="ADAL" clId="{D6643A33-105E-4D51-8B0A-BD3671A7D3DD}" dt="2023-08-10T07:11:07.753" v="132" actId="165"/>
          <ac:spMkLst>
            <pc:docMk/>
            <pc:sldMk cId="3388058900" sldId="325"/>
            <ac:spMk id="12" creationId="{B74B0C35-ABBE-E916-E5EB-F4A5C403AFEA}"/>
          </ac:spMkLst>
        </pc:spChg>
        <pc:spChg chg="mod topLvl">
          <ac:chgData name="Aarushi" userId="c002ff96-f164-4b93-a466-3e374851619e" providerId="ADAL" clId="{D6643A33-105E-4D51-8B0A-BD3671A7D3DD}" dt="2023-08-10T07:11:07.753" v="132" actId="165"/>
          <ac:spMkLst>
            <pc:docMk/>
            <pc:sldMk cId="3388058900" sldId="325"/>
            <ac:spMk id="14" creationId="{470E3B4E-7CFF-3F4E-1AB5-D1CBDB71AF77}"/>
          </ac:spMkLst>
        </pc:spChg>
        <pc:spChg chg="mod topLvl">
          <ac:chgData name="Aarushi" userId="c002ff96-f164-4b93-a466-3e374851619e" providerId="ADAL" clId="{D6643A33-105E-4D51-8B0A-BD3671A7D3DD}" dt="2023-08-10T07:11:07.753" v="132" actId="165"/>
          <ac:spMkLst>
            <pc:docMk/>
            <pc:sldMk cId="3388058900" sldId="325"/>
            <ac:spMk id="15" creationId="{D1D829CB-8274-0F68-CF39-65F09B51C82B}"/>
          </ac:spMkLst>
        </pc:spChg>
        <pc:spChg chg="mod topLvl">
          <ac:chgData name="Aarushi" userId="c002ff96-f164-4b93-a466-3e374851619e" providerId="ADAL" clId="{D6643A33-105E-4D51-8B0A-BD3671A7D3DD}" dt="2023-08-10T07:11:07.753" v="132" actId="165"/>
          <ac:spMkLst>
            <pc:docMk/>
            <pc:sldMk cId="3388058900" sldId="325"/>
            <ac:spMk id="17" creationId="{B893E67C-A9D3-8407-D2FE-47D5EAD38781}"/>
          </ac:spMkLst>
        </pc:spChg>
        <pc:spChg chg="mod topLvl">
          <ac:chgData name="Aarushi" userId="c002ff96-f164-4b93-a466-3e374851619e" providerId="ADAL" clId="{D6643A33-105E-4D51-8B0A-BD3671A7D3DD}" dt="2023-08-10T07:11:07.753" v="132" actId="165"/>
          <ac:spMkLst>
            <pc:docMk/>
            <pc:sldMk cId="3388058900" sldId="325"/>
            <ac:spMk id="18" creationId="{0EB2B738-D4CB-B32B-DDC2-DD9179CB29E9}"/>
          </ac:spMkLst>
        </pc:spChg>
        <pc:spChg chg="mod topLvl">
          <ac:chgData name="Aarushi" userId="c002ff96-f164-4b93-a466-3e374851619e" providerId="ADAL" clId="{D6643A33-105E-4D51-8B0A-BD3671A7D3DD}" dt="2023-08-10T07:11:07.753" v="132" actId="165"/>
          <ac:spMkLst>
            <pc:docMk/>
            <pc:sldMk cId="3388058900" sldId="325"/>
            <ac:spMk id="19" creationId="{10872336-9F52-6F09-3FB3-E98A128F69A9}"/>
          </ac:spMkLst>
        </pc:spChg>
        <pc:spChg chg="mod topLvl">
          <ac:chgData name="Aarushi" userId="c002ff96-f164-4b93-a466-3e374851619e" providerId="ADAL" clId="{D6643A33-105E-4D51-8B0A-BD3671A7D3DD}" dt="2023-08-10T07:11:07.753" v="132" actId="165"/>
          <ac:spMkLst>
            <pc:docMk/>
            <pc:sldMk cId="3388058900" sldId="325"/>
            <ac:spMk id="20" creationId="{C4089427-444D-4CBB-8EC0-02933B22C0F9}"/>
          </ac:spMkLst>
        </pc:spChg>
        <pc:spChg chg="mod topLvl">
          <ac:chgData name="Aarushi" userId="c002ff96-f164-4b93-a466-3e374851619e" providerId="ADAL" clId="{D6643A33-105E-4D51-8B0A-BD3671A7D3DD}" dt="2023-08-10T07:11:07.753" v="132" actId="165"/>
          <ac:spMkLst>
            <pc:docMk/>
            <pc:sldMk cId="3388058900" sldId="325"/>
            <ac:spMk id="21" creationId="{7C074059-C7D7-3011-3A2A-636D45AD8E92}"/>
          </ac:spMkLst>
        </pc:spChg>
        <pc:spChg chg="mod topLvl">
          <ac:chgData name="Aarushi" userId="c002ff96-f164-4b93-a466-3e374851619e" providerId="ADAL" clId="{D6643A33-105E-4D51-8B0A-BD3671A7D3DD}" dt="2023-08-10T07:11:07.753" v="132" actId="165"/>
          <ac:spMkLst>
            <pc:docMk/>
            <pc:sldMk cId="3388058900" sldId="325"/>
            <ac:spMk id="22" creationId="{310D9312-E33F-3061-DB44-51BB4E7C9F6E}"/>
          </ac:spMkLst>
        </pc:spChg>
        <pc:grpChg chg="del mod topLvl">
          <ac:chgData name="Aarushi" userId="c002ff96-f164-4b93-a466-3e374851619e" providerId="ADAL" clId="{D6643A33-105E-4D51-8B0A-BD3671A7D3DD}" dt="2023-08-10T07:11:09.393" v="133" actId="165"/>
          <ac:grpSpMkLst>
            <pc:docMk/>
            <pc:sldMk cId="3388058900" sldId="325"/>
            <ac:grpSpMk id="9" creationId="{8CBCA685-199F-1F29-3B10-751F7491EA8E}"/>
          </ac:grpSpMkLst>
        </pc:grpChg>
        <pc:grpChg chg="del">
          <ac:chgData name="Aarushi" userId="c002ff96-f164-4b93-a466-3e374851619e" providerId="ADAL" clId="{D6643A33-105E-4D51-8B0A-BD3671A7D3DD}" dt="2023-08-10T07:11:07.753" v="132" actId="165"/>
          <ac:grpSpMkLst>
            <pc:docMk/>
            <pc:sldMk cId="3388058900" sldId="325"/>
            <ac:grpSpMk id="25" creationId="{306E85BE-DC94-4D21-F2EE-052BE53C79B8}"/>
          </ac:grpSpMkLst>
        </pc:grpChg>
      </pc:sldChg>
    </pc:docChg>
  </pc:docChgLst>
  <pc:docChgLst>
    <pc:chgData name="Aarushi" userId="c002ff96-f164-4b93-a466-3e374851619e" providerId="ADAL" clId="{E5BD5FA4-2C1C-4BFB-A989-FBB181AD5350}"/>
    <pc:docChg chg="undo redo custSel modSld">
      <pc:chgData name="Aarushi" userId="c002ff96-f164-4b93-a466-3e374851619e" providerId="ADAL" clId="{E5BD5FA4-2C1C-4BFB-A989-FBB181AD5350}" dt="2023-08-10T10:47:57.118" v="147"/>
      <pc:docMkLst>
        <pc:docMk/>
      </pc:docMkLst>
      <pc:sldChg chg="modSp mod delCm">
        <pc:chgData name="Aarushi" userId="c002ff96-f164-4b93-a466-3e374851619e" providerId="ADAL" clId="{E5BD5FA4-2C1C-4BFB-A989-FBB181AD5350}" dt="2023-08-10T10:47:01.839" v="139" actId="20577"/>
        <pc:sldMkLst>
          <pc:docMk/>
          <pc:sldMk cId="1843577305" sldId="268"/>
        </pc:sldMkLst>
        <pc:spChg chg="mod">
          <ac:chgData name="Aarushi" userId="c002ff96-f164-4b93-a466-3e374851619e" providerId="ADAL" clId="{E5BD5FA4-2C1C-4BFB-A989-FBB181AD5350}" dt="2023-08-10T10:47:01.839" v="139" actId="20577"/>
          <ac:spMkLst>
            <pc:docMk/>
            <pc:sldMk cId="1843577305" sldId="268"/>
            <ac:spMk id="44" creationId="{C359D94C-6752-0E58-06E4-D8E2BE15313C}"/>
          </ac:spMkLst>
        </pc:spChg>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10:45:51.314" v="125"/>
              <pc2:cmMkLst xmlns:pc2="http://schemas.microsoft.com/office/powerpoint/2019/9/main/command">
                <pc:docMk/>
                <pc:sldMk cId="1843577305" sldId="268"/>
                <pc2:cmMk id="{0C425A4D-66DC-40E1-A029-37935A05E2DD}"/>
              </pc2:cmMkLst>
            </pc226:cmChg>
          </p:ext>
        </pc:extLst>
      </pc:sldChg>
      <pc:sldChg chg="modSp mod delCm">
        <pc:chgData name="Aarushi" userId="c002ff96-f164-4b93-a466-3e374851619e" providerId="ADAL" clId="{E5BD5FA4-2C1C-4BFB-A989-FBB181AD5350}" dt="2023-08-10T10:47:26.959" v="140"/>
        <pc:sldMkLst>
          <pc:docMk/>
          <pc:sldMk cId="1530117634" sldId="270"/>
        </pc:sldMkLst>
        <pc:spChg chg="mod">
          <ac:chgData name="Aarushi" userId="c002ff96-f164-4b93-a466-3e374851619e" providerId="ADAL" clId="{E5BD5FA4-2C1C-4BFB-A989-FBB181AD5350}" dt="2023-08-10T07:39:04.705" v="0" actId="12789"/>
          <ac:spMkLst>
            <pc:docMk/>
            <pc:sldMk cId="1530117634" sldId="270"/>
            <ac:spMk id="4" creationId="{5ABB0AEA-B8E7-2FBA-0DB7-8015DC393867}"/>
          </ac:spMkLst>
        </pc:spChg>
        <pc:picChg chg="mod">
          <ac:chgData name="Aarushi" userId="c002ff96-f164-4b93-a466-3e374851619e" providerId="ADAL" clId="{E5BD5FA4-2C1C-4BFB-A989-FBB181AD5350}" dt="2023-08-10T07:39:04.705" v="0" actId="12789"/>
          <ac:picMkLst>
            <pc:docMk/>
            <pc:sldMk cId="1530117634" sldId="270"/>
            <ac:picMk id="2" creationId="{B4254CFC-170C-F069-EEE6-11494DD1181E}"/>
          </ac:picMkLst>
        </pc:picChg>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10:47:26.959" v="140"/>
              <pc2:cmMkLst xmlns:pc2="http://schemas.microsoft.com/office/powerpoint/2019/9/main/command">
                <pc:docMk/>
                <pc:sldMk cId="1530117634" sldId="270"/>
                <pc2:cmMk id="{26F39A47-1FEB-489D-81C5-C1AAFE5198DE}"/>
              </pc2:cmMkLst>
            </pc226:cmChg>
          </p:ext>
        </pc:extLst>
      </pc:sldChg>
      <pc:sldChg chg="modSp mod delCm">
        <pc:chgData name="Aarushi" userId="c002ff96-f164-4b93-a466-3e374851619e" providerId="ADAL" clId="{E5BD5FA4-2C1C-4BFB-A989-FBB181AD5350}" dt="2023-08-10T10:07:43.025" v="115" actId="14100"/>
        <pc:sldMkLst>
          <pc:docMk/>
          <pc:sldMk cId="176914838" sldId="276"/>
        </pc:sldMkLst>
        <pc:spChg chg="mod">
          <ac:chgData name="Aarushi" userId="c002ff96-f164-4b93-a466-3e374851619e" providerId="ADAL" clId="{E5BD5FA4-2C1C-4BFB-A989-FBB181AD5350}" dt="2023-08-10T10:07:43.025" v="115" actId="14100"/>
          <ac:spMkLst>
            <pc:docMk/>
            <pc:sldMk cId="176914838" sldId="276"/>
            <ac:spMk id="11" creationId="{9DBA7B71-6EE6-6F5B-AFAB-5050052C15E9}"/>
          </ac:spMkLst>
        </pc:spChg>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10:07:10.804" v="114"/>
              <pc2:cmMkLst xmlns:pc2="http://schemas.microsoft.com/office/powerpoint/2019/9/main/command">
                <pc:docMk/>
                <pc:sldMk cId="176914838" sldId="276"/>
                <pc2:cmMk id="{C1955245-1DAC-40DD-AA86-5C7526BCCAFB}"/>
              </pc2:cmMkLst>
            </pc226:cmChg>
          </p:ext>
        </pc:extLst>
      </pc:sldChg>
      <pc:sldChg chg="delCm">
        <pc:chgData name="Aarushi" userId="c002ff96-f164-4b93-a466-3e374851619e" providerId="ADAL" clId="{E5BD5FA4-2C1C-4BFB-A989-FBB181AD5350}" dt="2023-08-10T10:36:15.401" v="116"/>
        <pc:sldMkLst>
          <pc:docMk/>
          <pc:sldMk cId="2252011926" sldId="296"/>
        </pc:sldMkLst>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10:36:15.401" v="116"/>
              <pc2:cmMkLst xmlns:pc2="http://schemas.microsoft.com/office/powerpoint/2019/9/main/command">
                <pc:docMk/>
                <pc:sldMk cId="2252011926" sldId="296"/>
                <pc2:cmMk id="{A6919222-9AE5-49E8-AD91-943889B2291B}"/>
              </pc2:cmMkLst>
            </pc226:cmChg>
          </p:ext>
        </pc:extLst>
      </pc:sldChg>
      <pc:sldChg chg="delCm">
        <pc:chgData name="Aarushi" userId="c002ff96-f164-4b93-a466-3e374851619e" providerId="ADAL" clId="{E5BD5FA4-2C1C-4BFB-A989-FBB181AD5350}" dt="2023-08-10T10:47:30.902" v="141"/>
        <pc:sldMkLst>
          <pc:docMk/>
          <pc:sldMk cId="1480567059" sldId="297"/>
        </pc:sldMkLst>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10:47:30.902" v="141"/>
              <pc2:cmMkLst xmlns:pc2="http://schemas.microsoft.com/office/powerpoint/2019/9/main/command">
                <pc:docMk/>
                <pc:sldMk cId="1480567059" sldId="297"/>
                <pc2:cmMk id="{30A10901-78BC-483B-8437-69E2013D5237}"/>
              </pc2:cmMkLst>
            </pc226:cmChg>
          </p:ext>
        </pc:extLst>
      </pc:sldChg>
      <pc:sldChg chg="delCm">
        <pc:chgData name="Aarushi" userId="c002ff96-f164-4b93-a466-3e374851619e" providerId="ADAL" clId="{E5BD5FA4-2C1C-4BFB-A989-FBB181AD5350}" dt="2023-08-10T10:47:35.652" v="142"/>
        <pc:sldMkLst>
          <pc:docMk/>
          <pc:sldMk cId="3840822931" sldId="299"/>
        </pc:sldMkLst>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10:47:35.652" v="142"/>
              <pc2:cmMkLst xmlns:pc2="http://schemas.microsoft.com/office/powerpoint/2019/9/main/command">
                <pc:docMk/>
                <pc:sldMk cId="3840822931" sldId="299"/>
                <pc2:cmMk id="{A683F117-16A7-4292-80F8-983D3B381160}"/>
              </pc2:cmMkLst>
            </pc226:cmChg>
            <pc226:cmChg xmlns:pc226="http://schemas.microsoft.com/office/powerpoint/2022/06/main/command" chg="del">
              <pc226:chgData name="Aarushi" userId="c002ff96-f164-4b93-a466-3e374851619e" providerId="ADAL" clId="{E5BD5FA4-2C1C-4BFB-A989-FBB181AD5350}" dt="2023-08-10T10:47:35.652" v="142"/>
              <pc2:cmMkLst xmlns:pc2="http://schemas.microsoft.com/office/powerpoint/2019/9/main/command">
                <pc:docMk/>
                <pc:sldMk cId="3840822931" sldId="299"/>
                <pc2:cmMk id="{95CEBDC4-C20E-4D5C-99F5-38C802F76DA4}"/>
              </pc2:cmMkLst>
            </pc226:cmChg>
          </p:ext>
        </pc:extLst>
      </pc:sldChg>
      <pc:sldChg chg="delCm">
        <pc:chgData name="Aarushi" userId="c002ff96-f164-4b93-a466-3e374851619e" providerId="ADAL" clId="{E5BD5FA4-2C1C-4BFB-A989-FBB181AD5350}" dt="2023-08-10T10:47:40.238" v="143"/>
        <pc:sldMkLst>
          <pc:docMk/>
          <pc:sldMk cId="4157652636" sldId="300"/>
        </pc:sldMkLst>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10:47:40.238" v="143"/>
              <pc2:cmMkLst xmlns:pc2="http://schemas.microsoft.com/office/powerpoint/2019/9/main/command">
                <pc:docMk/>
                <pc:sldMk cId="4157652636" sldId="300"/>
                <pc2:cmMk id="{C0D60BD9-7035-4E09-B3A5-807CB17B7B30}"/>
              </pc2:cmMkLst>
            </pc226:cmChg>
          </p:ext>
        </pc:extLst>
      </pc:sldChg>
      <pc:sldChg chg="modSp mod delCm">
        <pc:chgData name="Aarushi" userId="c002ff96-f164-4b93-a466-3e374851619e" providerId="ADAL" clId="{E5BD5FA4-2C1C-4BFB-A989-FBB181AD5350}" dt="2023-08-10T10:47:47.120" v="144"/>
        <pc:sldMkLst>
          <pc:docMk/>
          <pc:sldMk cId="2281057751" sldId="302"/>
        </pc:sldMkLst>
        <pc:spChg chg="mod">
          <ac:chgData name="Aarushi" userId="c002ff96-f164-4b93-a466-3e374851619e" providerId="ADAL" clId="{E5BD5FA4-2C1C-4BFB-A989-FBB181AD5350}" dt="2023-08-10T07:39:17.969" v="9" actId="1036"/>
          <ac:spMkLst>
            <pc:docMk/>
            <pc:sldMk cId="2281057751" sldId="302"/>
            <ac:spMk id="3" creationId="{158001E0-3555-C37B-19DA-2FA79CAF96E8}"/>
          </ac:spMkLst>
        </pc:spChg>
        <pc:picChg chg="mod">
          <ac:chgData name="Aarushi" userId="c002ff96-f164-4b93-a466-3e374851619e" providerId="ADAL" clId="{E5BD5FA4-2C1C-4BFB-A989-FBB181AD5350}" dt="2023-08-10T07:39:17.969" v="9" actId="1036"/>
          <ac:picMkLst>
            <pc:docMk/>
            <pc:sldMk cId="2281057751" sldId="302"/>
            <ac:picMk id="2" creationId="{651F5EC7-FDBB-CF5B-0190-BA4B257F8BE9}"/>
          </ac:picMkLst>
        </pc:picChg>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10:47:47.120" v="144"/>
              <pc2:cmMkLst xmlns:pc2="http://schemas.microsoft.com/office/powerpoint/2019/9/main/command">
                <pc:docMk/>
                <pc:sldMk cId="2281057751" sldId="302"/>
                <pc2:cmMk id="{6A4AD312-6BF6-4E3A-A128-F4FD3571EF1B}"/>
              </pc2:cmMkLst>
            </pc226:cmChg>
          </p:ext>
        </pc:extLst>
      </pc:sldChg>
      <pc:sldChg chg="delSp modSp mod addCm delCm modCm">
        <pc:chgData name="Aarushi" userId="c002ff96-f164-4b93-a466-3e374851619e" providerId="ADAL" clId="{E5BD5FA4-2C1C-4BFB-A989-FBB181AD5350}" dt="2023-08-10T10:47:57.118" v="147"/>
        <pc:sldMkLst>
          <pc:docMk/>
          <pc:sldMk cId="2052147522" sldId="303"/>
        </pc:sldMkLst>
        <pc:spChg chg="del mod">
          <ac:chgData name="Aarushi" userId="c002ff96-f164-4b93-a466-3e374851619e" providerId="ADAL" clId="{E5BD5FA4-2C1C-4BFB-A989-FBB181AD5350}" dt="2023-08-10T07:39:32.451" v="11" actId="478"/>
          <ac:spMkLst>
            <pc:docMk/>
            <pc:sldMk cId="2052147522" sldId="303"/>
            <ac:spMk id="3" creationId="{185D9021-014E-C010-4D14-0948D7D79A88}"/>
          </ac:spMkLst>
        </pc:spChg>
        <pc:spChg chg="mod">
          <ac:chgData name="Aarushi" userId="c002ff96-f164-4b93-a466-3e374851619e" providerId="ADAL" clId="{E5BD5FA4-2C1C-4BFB-A989-FBB181AD5350}" dt="2023-08-10T07:39:59.789" v="34" actId="1035"/>
          <ac:spMkLst>
            <pc:docMk/>
            <pc:sldMk cId="2052147522" sldId="303"/>
            <ac:spMk id="6" creationId="{3A703196-310C-3B98-3629-985FAE86D08E}"/>
          </ac:spMkLst>
        </pc:spChg>
        <pc:picChg chg="mod">
          <ac:chgData name="Aarushi" userId="c002ff96-f164-4b93-a466-3e374851619e" providerId="ADAL" clId="{E5BD5FA4-2C1C-4BFB-A989-FBB181AD5350}" dt="2023-08-10T07:39:59.789" v="34" actId="1035"/>
          <ac:picMkLst>
            <pc:docMk/>
            <pc:sldMk cId="2052147522" sldId="303"/>
            <ac:picMk id="2" creationId="{B4E8A33A-3506-DF38-C6F8-7822FCA6E41F}"/>
          </ac:picMkLst>
        </pc:picChg>
        <pc:extLst>
          <p:ext xmlns:p="http://schemas.openxmlformats.org/presentationml/2006/main" uri="{D6D511B9-2390-475A-947B-AFAB55BFBCF1}">
            <pc226:cmChg xmlns:pc226="http://schemas.microsoft.com/office/powerpoint/2022/06/main/command" chg="add del">
              <pc226:chgData name="Aarushi" userId="c002ff96-f164-4b93-a466-3e374851619e" providerId="ADAL" clId="{E5BD5FA4-2C1C-4BFB-A989-FBB181AD5350}" dt="2023-08-10T10:47:57.118" v="147"/>
              <pc2:cmMkLst xmlns:pc2="http://schemas.microsoft.com/office/powerpoint/2019/9/main/command">
                <pc:docMk/>
                <pc:sldMk cId="2052147522" sldId="303"/>
                <pc2:cmMk id="{EA973D2F-EB43-40DB-A319-615B14123759}"/>
              </pc2:cmMkLst>
            </pc226:cmChg>
            <pc226:cmChg xmlns:pc226="http://schemas.microsoft.com/office/powerpoint/2022/06/main/command" chg="add del mod">
              <pc226:chgData name="Aarushi" userId="c002ff96-f164-4b93-a466-3e374851619e" providerId="ADAL" clId="{E5BD5FA4-2C1C-4BFB-A989-FBB181AD5350}" dt="2023-08-10T10:47:57.118" v="147"/>
              <pc2:cmMkLst xmlns:pc2="http://schemas.microsoft.com/office/powerpoint/2019/9/main/command">
                <pc:docMk/>
                <pc:sldMk cId="2052147522" sldId="303"/>
                <pc2:cmMk id="{F36CCEB1-8AEC-45C5-A5DF-9DC8A0A4BBBF}"/>
              </pc2:cmMkLst>
            </pc226:cmChg>
            <pc226:cmChg xmlns:pc226="http://schemas.microsoft.com/office/powerpoint/2022/06/main/command" chg="add del">
              <pc226:chgData name="Aarushi" userId="c002ff96-f164-4b93-a466-3e374851619e" providerId="ADAL" clId="{E5BD5FA4-2C1C-4BFB-A989-FBB181AD5350}" dt="2023-08-10T10:47:57.118" v="147"/>
              <pc2:cmMkLst xmlns:pc2="http://schemas.microsoft.com/office/powerpoint/2019/9/main/command">
                <pc:docMk/>
                <pc:sldMk cId="2052147522" sldId="303"/>
                <pc2:cmMk id="{D88BD0C4-1D1B-4599-B141-D78562731309}"/>
              </pc2:cmMkLst>
            </pc226:cmChg>
          </p:ext>
        </pc:extLst>
      </pc:sldChg>
      <pc:sldChg chg="addCm delCm">
        <pc:chgData name="Aarushi" userId="c002ff96-f164-4b93-a466-3e374851619e" providerId="ADAL" clId="{E5BD5FA4-2C1C-4BFB-A989-FBB181AD5350}" dt="2023-08-10T09:31:40.698" v="52"/>
        <pc:sldMkLst>
          <pc:docMk/>
          <pc:sldMk cId="1747805835" sldId="304"/>
        </pc:sldMkLst>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09:31:27.281" v="51"/>
              <pc2:cmMkLst xmlns:pc2="http://schemas.microsoft.com/office/powerpoint/2019/9/main/command">
                <pc:docMk/>
                <pc:sldMk cId="1747805835" sldId="304"/>
                <pc2:cmMk id="{2960D02C-F081-4928-9F04-3BE610C7CB26}"/>
              </pc2:cmMkLst>
            </pc226:cmChg>
            <pc226:cmChg xmlns:pc226="http://schemas.microsoft.com/office/powerpoint/2022/06/main/command" chg="del">
              <pc226:chgData name="Aarushi" userId="c002ff96-f164-4b93-a466-3e374851619e" providerId="ADAL" clId="{E5BD5FA4-2C1C-4BFB-A989-FBB181AD5350}" dt="2023-08-10T09:31:27.281" v="51"/>
              <pc2:cmMkLst xmlns:pc2="http://schemas.microsoft.com/office/powerpoint/2019/9/main/command">
                <pc:docMk/>
                <pc:sldMk cId="1747805835" sldId="304"/>
                <pc2:cmMk id="{3003DB77-127D-439B-A0D5-CAA5ED6FA9EA}"/>
              </pc2:cmMkLst>
            </pc226:cmChg>
            <pc226:cmChg xmlns:pc226="http://schemas.microsoft.com/office/powerpoint/2022/06/main/command" chg="add">
              <pc226:chgData name="Aarushi" userId="c002ff96-f164-4b93-a466-3e374851619e" providerId="ADAL" clId="{E5BD5FA4-2C1C-4BFB-A989-FBB181AD5350}" dt="2023-08-10T09:31:40.698" v="52"/>
              <pc2:cmMkLst xmlns:pc2="http://schemas.microsoft.com/office/powerpoint/2019/9/main/command">
                <pc:docMk/>
                <pc:sldMk cId="1747805835" sldId="304"/>
                <pc2:cmMk id="{FD5F46E3-488C-49EC-819C-D8D29BB54F16}"/>
              </pc2:cmMkLst>
            </pc226:cmChg>
          </p:ext>
        </pc:extLst>
      </pc:sldChg>
      <pc:sldChg chg="addCm delCm">
        <pc:chgData name="Aarushi" userId="c002ff96-f164-4b93-a466-3e374851619e" providerId="ADAL" clId="{E5BD5FA4-2C1C-4BFB-A989-FBB181AD5350}" dt="2023-08-10T09:31:58.196" v="54"/>
        <pc:sldMkLst>
          <pc:docMk/>
          <pc:sldMk cId="3335807322" sldId="305"/>
        </pc:sldMkLst>
        <pc:extLst>
          <p:ext xmlns:p="http://schemas.openxmlformats.org/presentationml/2006/main" uri="{D6D511B9-2390-475A-947B-AFAB55BFBCF1}">
            <pc226:cmChg xmlns:pc226="http://schemas.microsoft.com/office/powerpoint/2022/06/main/command" chg="add">
              <pc226:chgData name="Aarushi" userId="c002ff96-f164-4b93-a466-3e374851619e" providerId="ADAL" clId="{E5BD5FA4-2C1C-4BFB-A989-FBB181AD5350}" dt="2023-08-10T09:31:58.196" v="54"/>
              <pc2:cmMkLst xmlns:pc2="http://schemas.microsoft.com/office/powerpoint/2019/9/main/command">
                <pc:docMk/>
                <pc:sldMk cId="3335807322" sldId="305"/>
                <pc2:cmMk id="{7121CC5D-54CB-47F0-834B-FC13759B6977}"/>
              </pc2:cmMkLst>
            </pc226:cmChg>
            <pc226:cmChg xmlns:pc226="http://schemas.microsoft.com/office/powerpoint/2022/06/main/command" chg="del">
              <pc226:chgData name="Aarushi" userId="c002ff96-f164-4b93-a466-3e374851619e" providerId="ADAL" clId="{E5BD5FA4-2C1C-4BFB-A989-FBB181AD5350}" dt="2023-08-10T09:31:45.827" v="53"/>
              <pc2:cmMkLst xmlns:pc2="http://schemas.microsoft.com/office/powerpoint/2019/9/main/command">
                <pc:docMk/>
                <pc:sldMk cId="3335807322" sldId="305"/>
                <pc2:cmMk id="{B4B9ADA4-7485-489A-8DC2-B8CB36F6F1D0}"/>
              </pc2:cmMkLst>
            </pc226:cmChg>
          </p:ext>
        </pc:extLst>
      </pc:sldChg>
      <pc:sldChg chg="addCm delCm">
        <pc:chgData name="Aarushi" userId="c002ff96-f164-4b93-a466-3e374851619e" providerId="ADAL" clId="{E5BD5FA4-2C1C-4BFB-A989-FBB181AD5350}" dt="2023-08-10T09:32:33.235" v="56"/>
        <pc:sldMkLst>
          <pc:docMk/>
          <pc:sldMk cId="4030197851" sldId="306"/>
        </pc:sldMkLst>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09:32:03.264" v="55"/>
              <pc2:cmMkLst xmlns:pc2="http://schemas.microsoft.com/office/powerpoint/2019/9/main/command">
                <pc:docMk/>
                <pc:sldMk cId="4030197851" sldId="306"/>
                <pc2:cmMk id="{621383C8-D809-4C16-9070-EC5A478654CB}"/>
              </pc2:cmMkLst>
            </pc226:cmChg>
            <pc226:cmChg xmlns:pc226="http://schemas.microsoft.com/office/powerpoint/2022/06/main/command" chg="add">
              <pc226:chgData name="Aarushi" userId="c002ff96-f164-4b93-a466-3e374851619e" providerId="ADAL" clId="{E5BD5FA4-2C1C-4BFB-A989-FBB181AD5350}" dt="2023-08-10T09:32:33.235" v="56"/>
              <pc2:cmMkLst xmlns:pc2="http://schemas.microsoft.com/office/powerpoint/2019/9/main/command">
                <pc:docMk/>
                <pc:sldMk cId="4030197851" sldId="306"/>
                <pc2:cmMk id="{F94022DE-9C49-4849-914E-83CF1562339E}"/>
              </pc2:cmMkLst>
            </pc226:cmChg>
          </p:ext>
        </pc:extLst>
      </pc:sldChg>
      <pc:sldChg chg="modSp mod delCm">
        <pc:chgData name="Aarushi" userId="c002ff96-f164-4b93-a466-3e374851619e" providerId="ADAL" clId="{E5BD5FA4-2C1C-4BFB-A989-FBB181AD5350}" dt="2023-08-10T09:32:41.160" v="57"/>
        <pc:sldMkLst>
          <pc:docMk/>
          <pc:sldMk cId="3050624720" sldId="307"/>
        </pc:sldMkLst>
        <pc:spChg chg="mod">
          <ac:chgData name="Aarushi" userId="c002ff96-f164-4b93-a466-3e374851619e" providerId="ADAL" clId="{E5BD5FA4-2C1C-4BFB-A989-FBB181AD5350}" dt="2023-08-10T09:23:36.147" v="35" actId="207"/>
          <ac:spMkLst>
            <pc:docMk/>
            <pc:sldMk cId="3050624720" sldId="307"/>
            <ac:spMk id="2" creationId="{3F5053A9-1F95-515B-12C5-A3B9B4E77A02}"/>
          </ac:spMkLst>
        </pc:spChg>
        <pc:spChg chg="mod">
          <ac:chgData name="Aarushi" userId="c002ff96-f164-4b93-a466-3e374851619e" providerId="ADAL" clId="{E5BD5FA4-2C1C-4BFB-A989-FBB181AD5350}" dt="2023-08-10T09:23:38.901" v="36" actId="207"/>
          <ac:spMkLst>
            <pc:docMk/>
            <pc:sldMk cId="3050624720" sldId="307"/>
            <ac:spMk id="8" creationId="{0FA49918-FA74-DD32-F558-D30B9A161CBD}"/>
          </ac:spMkLst>
        </pc:spChg>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09:32:41.160" v="57"/>
              <pc2:cmMkLst xmlns:pc2="http://schemas.microsoft.com/office/powerpoint/2019/9/main/command">
                <pc:docMk/>
                <pc:sldMk cId="3050624720" sldId="307"/>
                <pc2:cmMk id="{1FC9D4EF-B2E2-443F-B2B1-BB6BA8EACDF8}"/>
              </pc2:cmMkLst>
            </pc226:cmChg>
          </p:ext>
        </pc:extLst>
      </pc:sldChg>
      <pc:sldChg chg="addSp delSp modSp mod addCm delCm">
        <pc:chgData name="Aarushi" userId="c002ff96-f164-4b93-a466-3e374851619e" providerId="ADAL" clId="{E5BD5FA4-2C1C-4BFB-A989-FBB181AD5350}" dt="2023-08-10T09:35:18.907" v="65"/>
        <pc:sldMkLst>
          <pc:docMk/>
          <pc:sldMk cId="1657941843" sldId="308"/>
        </pc:sldMkLst>
        <pc:spChg chg="add del">
          <ac:chgData name="Aarushi" userId="c002ff96-f164-4b93-a466-3e374851619e" providerId="ADAL" clId="{E5BD5FA4-2C1C-4BFB-A989-FBB181AD5350}" dt="2023-08-10T09:34:39.885" v="60" actId="478"/>
          <ac:spMkLst>
            <pc:docMk/>
            <pc:sldMk cId="1657941843" sldId="308"/>
            <ac:spMk id="8" creationId="{2F63CE73-F631-A0FD-AC57-B0B4DEA53A20}"/>
          </ac:spMkLst>
        </pc:spChg>
        <pc:picChg chg="add del mod">
          <ac:chgData name="Aarushi" userId="c002ff96-f164-4b93-a466-3e374851619e" providerId="ADAL" clId="{E5BD5FA4-2C1C-4BFB-A989-FBB181AD5350}" dt="2023-08-10T09:34:46.814" v="63" actId="478"/>
          <ac:picMkLst>
            <pc:docMk/>
            <pc:sldMk cId="1657941843" sldId="308"/>
            <ac:picMk id="9" creationId="{E3D95D82-FDD4-2B7E-876B-510106E6AECB}"/>
          </ac:picMkLst>
        </pc:picChg>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09:32:44.951" v="58"/>
              <pc2:cmMkLst xmlns:pc2="http://schemas.microsoft.com/office/powerpoint/2019/9/main/command">
                <pc:docMk/>
                <pc:sldMk cId="1657941843" sldId="308"/>
                <pc2:cmMk id="{0F202D0B-B78A-4D5A-8FB6-273AFB4D1179}"/>
              </pc2:cmMkLst>
            </pc226:cmChg>
            <pc226:cmChg xmlns:pc226="http://schemas.microsoft.com/office/powerpoint/2022/06/main/command" chg="add">
              <pc226:chgData name="Aarushi" userId="c002ff96-f164-4b93-a466-3e374851619e" providerId="ADAL" clId="{E5BD5FA4-2C1C-4BFB-A989-FBB181AD5350}" dt="2023-08-10T09:35:05.782" v="64"/>
              <pc2:cmMkLst xmlns:pc2="http://schemas.microsoft.com/office/powerpoint/2019/9/main/command">
                <pc:docMk/>
                <pc:sldMk cId="1657941843" sldId="308"/>
                <pc2:cmMk id="{C58901E7-FB08-4757-86FB-12549FC1300B}"/>
              </pc2:cmMkLst>
            </pc226:cmChg>
            <pc226:cmChg xmlns:pc226="http://schemas.microsoft.com/office/powerpoint/2022/06/main/command" chg="del">
              <pc226:chgData name="Aarushi" userId="c002ff96-f164-4b93-a466-3e374851619e" providerId="ADAL" clId="{E5BD5FA4-2C1C-4BFB-A989-FBB181AD5350}" dt="2023-08-10T09:32:44.951" v="58"/>
              <pc2:cmMkLst xmlns:pc2="http://schemas.microsoft.com/office/powerpoint/2019/9/main/command">
                <pc:docMk/>
                <pc:sldMk cId="1657941843" sldId="308"/>
                <pc2:cmMk id="{D57E46EA-697A-41DD-B793-FC0B7C241A14}"/>
              </pc2:cmMkLst>
            </pc226:cmChg>
            <pc226:cmChg xmlns:pc226="http://schemas.microsoft.com/office/powerpoint/2022/06/main/command" chg="add">
              <pc226:chgData name="Aarushi" userId="c002ff96-f164-4b93-a466-3e374851619e" providerId="ADAL" clId="{E5BD5FA4-2C1C-4BFB-A989-FBB181AD5350}" dt="2023-08-10T09:35:18.907" v="65"/>
              <pc2:cmMkLst xmlns:pc2="http://schemas.microsoft.com/office/powerpoint/2019/9/main/command">
                <pc:docMk/>
                <pc:sldMk cId="1657941843" sldId="308"/>
                <pc2:cmMk id="{6A5CFAEF-53AB-47B5-BB4C-0A775416D890}"/>
              </pc2:cmMkLst>
            </pc226:cmChg>
          </p:ext>
        </pc:extLst>
      </pc:sldChg>
      <pc:sldChg chg="modSp mod">
        <pc:chgData name="Aarushi" userId="c002ff96-f164-4b93-a466-3e374851619e" providerId="ADAL" clId="{E5BD5FA4-2C1C-4BFB-A989-FBB181AD5350}" dt="2023-08-10T09:38:53.511" v="84" actId="20577"/>
        <pc:sldMkLst>
          <pc:docMk/>
          <pc:sldMk cId="3621690944" sldId="309"/>
        </pc:sldMkLst>
        <pc:spChg chg="mod">
          <ac:chgData name="Aarushi" userId="c002ff96-f164-4b93-a466-3e374851619e" providerId="ADAL" clId="{E5BD5FA4-2C1C-4BFB-A989-FBB181AD5350}" dt="2023-08-10T09:38:53.511" v="84" actId="20577"/>
          <ac:spMkLst>
            <pc:docMk/>
            <pc:sldMk cId="3621690944" sldId="309"/>
            <ac:spMk id="25" creationId="{9EB17C61-05F8-392F-4048-1233AC59FDAE}"/>
          </ac:spMkLst>
        </pc:spChg>
      </pc:sldChg>
      <pc:sldChg chg="delCm">
        <pc:chgData name="Aarushi" userId="c002ff96-f164-4b93-a466-3e374851619e" providerId="ADAL" clId="{E5BD5FA4-2C1C-4BFB-A989-FBB181AD5350}" dt="2023-08-10T09:35:26.341" v="66"/>
        <pc:sldMkLst>
          <pc:docMk/>
          <pc:sldMk cId="3791450731" sldId="311"/>
        </pc:sldMkLst>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09:35:26.341" v="66"/>
              <pc2:cmMkLst xmlns:pc2="http://schemas.microsoft.com/office/powerpoint/2019/9/main/command">
                <pc:docMk/>
                <pc:sldMk cId="3791450731" sldId="311"/>
                <pc2:cmMk id="{B7C31F63-D82A-4BD8-AA3B-A07B2F0052CF}"/>
              </pc2:cmMkLst>
            </pc226:cmChg>
          </p:ext>
        </pc:extLst>
      </pc:sldChg>
      <pc:sldChg chg="modSp mod addCm delCm">
        <pc:chgData name="Aarushi" userId="c002ff96-f164-4b93-a466-3e374851619e" providerId="ADAL" clId="{E5BD5FA4-2C1C-4BFB-A989-FBB181AD5350}" dt="2023-08-10T09:38:55.943" v="85"/>
        <pc:sldMkLst>
          <pc:docMk/>
          <pc:sldMk cId="3941158498" sldId="312"/>
        </pc:sldMkLst>
        <pc:spChg chg="mod">
          <ac:chgData name="Aarushi" userId="c002ff96-f164-4b93-a466-3e374851619e" providerId="ADAL" clId="{E5BD5FA4-2C1C-4BFB-A989-FBB181AD5350}" dt="2023-08-10T09:27:00.998" v="41" actId="20577"/>
          <ac:spMkLst>
            <pc:docMk/>
            <pc:sldMk cId="3941158498" sldId="312"/>
            <ac:spMk id="2" creationId="{E9D3C06A-0FC2-AA83-6312-179C97B85189}"/>
          </ac:spMkLst>
        </pc:spChg>
        <pc:grpChg chg="mod">
          <ac:chgData name="Aarushi" userId="c002ff96-f164-4b93-a466-3e374851619e" providerId="ADAL" clId="{E5BD5FA4-2C1C-4BFB-A989-FBB181AD5350}" dt="2023-08-10T09:27:09.875" v="50" actId="1036"/>
          <ac:grpSpMkLst>
            <pc:docMk/>
            <pc:sldMk cId="3941158498" sldId="312"/>
            <ac:grpSpMk id="3" creationId="{B318A7B6-3CF8-3E08-F33D-1546EC3BA114}"/>
          </ac:grpSpMkLst>
        </pc:grpChg>
        <pc:extLst>
          <p:ext xmlns:p="http://schemas.openxmlformats.org/presentationml/2006/main" uri="{D6D511B9-2390-475A-947B-AFAB55BFBCF1}">
            <pc226:cmChg xmlns:pc226="http://schemas.microsoft.com/office/powerpoint/2022/06/main/command" chg="add del">
              <pc226:chgData name="Aarushi" userId="c002ff96-f164-4b93-a466-3e374851619e" providerId="ADAL" clId="{E5BD5FA4-2C1C-4BFB-A989-FBB181AD5350}" dt="2023-08-10T09:38:55.943" v="85"/>
              <pc2:cmMkLst xmlns:pc2="http://schemas.microsoft.com/office/powerpoint/2019/9/main/command">
                <pc:docMk/>
                <pc:sldMk cId="3941158498" sldId="312"/>
                <pc2:cmMk id="{CBE28F02-6586-485D-BE07-E57A3C3C8A94}"/>
              </pc2:cmMkLst>
            </pc226:cmChg>
            <pc226:cmChg xmlns:pc226="http://schemas.microsoft.com/office/powerpoint/2022/06/main/command" chg="add del">
              <pc226:chgData name="Aarushi" userId="c002ff96-f164-4b93-a466-3e374851619e" providerId="ADAL" clId="{E5BD5FA4-2C1C-4BFB-A989-FBB181AD5350}" dt="2023-08-10T09:38:55.943" v="85"/>
              <pc2:cmMkLst xmlns:pc2="http://schemas.microsoft.com/office/powerpoint/2019/9/main/command">
                <pc:docMk/>
                <pc:sldMk cId="3941158498" sldId="312"/>
                <pc2:cmMk id="{EFF8164C-13D2-49DA-BA86-86D3EEDAE4BE}"/>
              </pc2:cmMkLst>
            </pc226:cmChg>
          </p:ext>
        </pc:extLst>
      </pc:sldChg>
      <pc:sldChg chg="modSp mod delCm modCm">
        <pc:chgData name="Aarushi" userId="c002ff96-f164-4b93-a466-3e374851619e" providerId="ADAL" clId="{E5BD5FA4-2C1C-4BFB-A989-FBB181AD5350}" dt="2023-08-10T10:03:40.658" v="105"/>
        <pc:sldMkLst>
          <pc:docMk/>
          <pc:sldMk cId="2943869892" sldId="316"/>
        </pc:sldMkLst>
        <pc:spChg chg="mod">
          <ac:chgData name="Aarushi" userId="c002ff96-f164-4b93-a466-3e374851619e" providerId="ADAL" clId="{E5BD5FA4-2C1C-4BFB-A989-FBB181AD5350}" dt="2023-08-10T09:40:10.372" v="103" actId="1035"/>
          <ac:spMkLst>
            <pc:docMk/>
            <pc:sldMk cId="2943869892" sldId="316"/>
            <ac:spMk id="2" creationId="{E9D3C06A-0FC2-AA83-6312-179C97B85189}"/>
          </ac:spMkLst>
        </pc:spChg>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10:03:40.658" v="105"/>
              <pc2:cmMkLst xmlns:pc2="http://schemas.microsoft.com/office/powerpoint/2019/9/main/command">
                <pc:docMk/>
                <pc:sldMk cId="2943869892" sldId="316"/>
                <pc2:cmMk id="{9E7D759E-604A-4FF9-9799-76656E1EDE85}"/>
              </pc2:cmMkLst>
            </pc226:cmChg>
            <pc226:cmChg xmlns:pc226="http://schemas.microsoft.com/office/powerpoint/2022/06/main/command" chg="del mod">
              <pc226:chgData name="Aarushi" userId="c002ff96-f164-4b93-a466-3e374851619e" providerId="ADAL" clId="{E5BD5FA4-2C1C-4BFB-A989-FBB181AD5350}" dt="2023-08-10T10:03:40.658" v="105"/>
              <pc2:cmMkLst xmlns:pc2="http://schemas.microsoft.com/office/powerpoint/2019/9/main/command">
                <pc:docMk/>
                <pc:sldMk cId="2943869892" sldId="316"/>
                <pc2:cmMk id="{4A6347DC-514C-4894-ACE7-AFFC04482EB6}"/>
              </pc2:cmMkLst>
            </pc226:cmChg>
          </p:ext>
        </pc:extLst>
      </pc:sldChg>
      <pc:sldChg chg="modSp mod addCm delCm">
        <pc:chgData name="Aarushi" userId="c002ff96-f164-4b93-a466-3e374851619e" providerId="ADAL" clId="{E5BD5FA4-2C1C-4BFB-A989-FBB181AD5350}" dt="2023-08-10T10:06:58.871" v="113" actId="20577"/>
        <pc:sldMkLst>
          <pc:docMk/>
          <pc:sldMk cId="3632953932" sldId="317"/>
        </pc:sldMkLst>
        <pc:spChg chg="mod">
          <ac:chgData name="Aarushi" userId="c002ff96-f164-4b93-a466-3e374851619e" providerId="ADAL" clId="{E5BD5FA4-2C1C-4BFB-A989-FBB181AD5350}" dt="2023-08-10T10:06:58.871" v="113" actId="20577"/>
          <ac:spMkLst>
            <pc:docMk/>
            <pc:sldMk cId="3632953932" sldId="317"/>
            <ac:spMk id="24" creationId="{16ECD255-1D55-08FF-315B-87F560F7C976}"/>
          </ac:spMkLst>
        </pc:spChg>
        <pc:spChg chg="mod">
          <ac:chgData name="Aarushi" userId="c002ff96-f164-4b93-a466-3e374851619e" providerId="ADAL" clId="{E5BD5FA4-2C1C-4BFB-A989-FBB181AD5350}" dt="2023-08-10T10:04:50.563" v="109" actId="20577"/>
          <ac:spMkLst>
            <pc:docMk/>
            <pc:sldMk cId="3632953932" sldId="317"/>
            <ac:spMk id="33" creationId="{BD9D2731-B99D-1F18-7F81-2ED9A23B5F44}"/>
          </ac:spMkLst>
        </pc:spChg>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10:03:36.091" v="104"/>
              <pc2:cmMkLst xmlns:pc2="http://schemas.microsoft.com/office/powerpoint/2019/9/main/command">
                <pc:docMk/>
                <pc:sldMk cId="3632953932" sldId="317"/>
                <pc2:cmMk id="{A7B8D49D-F5DC-4812-AAC3-EA9CB9492633}"/>
              </pc2:cmMkLst>
            </pc226:cmChg>
            <pc226:cmChg xmlns:pc226="http://schemas.microsoft.com/office/powerpoint/2022/06/main/command" chg="add">
              <pc226:chgData name="Aarushi" userId="c002ff96-f164-4b93-a466-3e374851619e" providerId="ADAL" clId="{E5BD5FA4-2C1C-4BFB-A989-FBB181AD5350}" dt="2023-08-10T10:04:28.613" v="106"/>
              <pc2:cmMkLst xmlns:pc2="http://schemas.microsoft.com/office/powerpoint/2019/9/main/command">
                <pc:docMk/>
                <pc:sldMk cId="3632953932" sldId="317"/>
                <pc2:cmMk id="{EE6607A8-15FD-43B3-997B-FB6B3A29DB36}"/>
              </pc2:cmMkLst>
            </pc226:cmChg>
          </p:ext>
        </pc:extLst>
      </pc:sldChg>
      <pc:sldChg chg="delCm">
        <pc:chgData name="Aarushi" userId="c002ff96-f164-4b93-a466-3e374851619e" providerId="ADAL" clId="{E5BD5FA4-2C1C-4BFB-A989-FBB181AD5350}" dt="2023-08-10T09:35:31.895" v="67"/>
        <pc:sldMkLst>
          <pc:docMk/>
          <pc:sldMk cId="415394945" sldId="320"/>
        </pc:sldMkLst>
        <pc:extLst>
          <p:ext xmlns:p="http://schemas.openxmlformats.org/presentationml/2006/main" uri="{D6D511B9-2390-475A-947B-AFAB55BFBCF1}">
            <pc226:cmChg xmlns:pc226="http://schemas.microsoft.com/office/powerpoint/2022/06/main/command" chg="del">
              <pc226:chgData name="Aarushi" userId="c002ff96-f164-4b93-a466-3e374851619e" providerId="ADAL" clId="{E5BD5FA4-2C1C-4BFB-A989-FBB181AD5350}" dt="2023-08-10T09:35:31.895" v="67"/>
              <pc2:cmMkLst xmlns:pc2="http://schemas.microsoft.com/office/powerpoint/2019/9/main/command">
                <pc:docMk/>
                <pc:sldMk cId="415394945" sldId="320"/>
                <pc2:cmMk id="{ED708702-8EF8-47B3-B243-D6AA94B935AC}"/>
              </pc2:cmMkLst>
            </pc226:cmChg>
            <pc226:cmChg xmlns:pc226="http://schemas.microsoft.com/office/powerpoint/2022/06/main/command" chg="del">
              <pc226:chgData name="Aarushi" userId="c002ff96-f164-4b93-a466-3e374851619e" providerId="ADAL" clId="{E5BD5FA4-2C1C-4BFB-A989-FBB181AD5350}" dt="2023-08-10T09:35:31.895" v="67"/>
              <pc2:cmMkLst xmlns:pc2="http://schemas.microsoft.com/office/powerpoint/2019/9/main/command">
                <pc:docMk/>
                <pc:sldMk cId="415394945" sldId="320"/>
                <pc2:cmMk id="{859BFF9E-8BBE-4E9E-9A4D-888C262D1900}"/>
              </pc2:cmMkLst>
            </pc226:cmChg>
          </p:ext>
        </pc:extLst>
      </pc:sldChg>
      <pc:sldChg chg="addCm delCm">
        <pc:chgData name="Aarushi" userId="c002ff96-f164-4b93-a466-3e374851619e" providerId="ADAL" clId="{E5BD5FA4-2C1C-4BFB-A989-FBB181AD5350}" dt="2023-08-10T09:38:58.653" v="86"/>
        <pc:sldMkLst>
          <pc:docMk/>
          <pc:sldMk cId="2771294104" sldId="327"/>
        </pc:sldMkLst>
        <pc:extLst>
          <p:ext xmlns:p="http://schemas.openxmlformats.org/presentationml/2006/main" uri="{D6D511B9-2390-475A-947B-AFAB55BFBCF1}">
            <pc226:cmChg xmlns:pc226="http://schemas.microsoft.com/office/powerpoint/2022/06/main/command" chg="add del">
              <pc226:chgData name="Aarushi" userId="c002ff96-f164-4b93-a466-3e374851619e" providerId="ADAL" clId="{E5BD5FA4-2C1C-4BFB-A989-FBB181AD5350}" dt="2023-08-10T09:38:58.653" v="86"/>
              <pc2:cmMkLst xmlns:pc2="http://schemas.microsoft.com/office/powerpoint/2019/9/main/command">
                <pc:docMk/>
                <pc:sldMk cId="2771294104" sldId="327"/>
                <pc2:cmMk id="{4572EC89-A711-4DE9-A6F1-1E5F2EE602F6}"/>
              </pc2:cmMkLst>
            </pc226:cmChg>
          </p:ext>
        </pc:extLst>
      </pc:sldChg>
      <pc:sldChg chg="modSp mod">
        <pc:chgData name="Aarushi" userId="c002ff96-f164-4b93-a466-3e374851619e" providerId="ADAL" clId="{E5BD5FA4-2C1C-4BFB-A989-FBB181AD5350}" dt="2023-08-10T10:37:18.792" v="120" actId="20577"/>
        <pc:sldMkLst>
          <pc:docMk/>
          <pc:sldMk cId="2704365370" sldId="330"/>
        </pc:sldMkLst>
        <pc:spChg chg="mod">
          <ac:chgData name="Aarushi" userId="c002ff96-f164-4b93-a466-3e374851619e" providerId="ADAL" clId="{E5BD5FA4-2C1C-4BFB-A989-FBB181AD5350}" dt="2023-08-10T10:37:13.126" v="117" actId="6549"/>
          <ac:spMkLst>
            <pc:docMk/>
            <pc:sldMk cId="2704365370" sldId="330"/>
            <ac:spMk id="12" creationId="{B2911ED5-17DC-30A5-F1D0-07665D3F4320}"/>
          </ac:spMkLst>
        </pc:spChg>
        <pc:spChg chg="mod">
          <ac:chgData name="Aarushi" userId="c002ff96-f164-4b93-a466-3e374851619e" providerId="ADAL" clId="{E5BD5FA4-2C1C-4BFB-A989-FBB181AD5350}" dt="2023-08-10T10:37:15.005" v="118" actId="20577"/>
          <ac:spMkLst>
            <pc:docMk/>
            <pc:sldMk cId="2704365370" sldId="330"/>
            <ac:spMk id="13" creationId="{F53818F7-55F3-B420-4E73-16290B5C2553}"/>
          </ac:spMkLst>
        </pc:spChg>
        <pc:spChg chg="mod">
          <ac:chgData name="Aarushi" userId="c002ff96-f164-4b93-a466-3e374851619e" providerId="ADAL" clId="{E5BD5FA4-2C1C-4BFB-A989-FBB181AD5350}" dt="2023-08-10T10:37:16.794" v="119" actId="20577"/>
          <ac:spMkLst>
            <pc:docMk/>
            <pc:sldMk cId="2704365370" sldId="330"/>
            <ac:spMk id="14" creationId="{060D6C23-8D34-7FD4-64AC-50102AE63F50}"/>
          </ac:spMkLst>
        </pc:spChg>
        <pc:spChg chg="mod">
          <ac:chgData name="Aarushi" userId="c002ff96-f164-4b93-a466-3e374851619e" providerId="ADAL" clId="{E5BD5FA4-2C1C-4BFB-A989-FBB181AD5350}" dt="2023-08-10T10:37:18.792" v="120" actId="20577"/>
          <ac:spMkLst>
            <pc:docMk/>
            <pc:sldMk cId="2704365370" sldId="330"/>
            <ac:spMk id="15" creationId="{0AA3BE49-8C80-8FB3-7248-EC9675CC9028}"/>
          </ac:spMkLst>
        </pc:spChg>
      </pc:sldChg>
      <pc:sldChg chg="modSp mod">
        <pc:chgData name="Aarushi" userId="c002ff96-f164-4b93-a466-3e374851619e" providerId="ADAL" clId="{E5BD5FA4-2C1C-4BFB-A989-FBB181AD5350}" dt="2023-08-10T10:39:54.072" v="124" actId="20577"/>
        <pc:sldMkLst>
          <pc:docMk/>
          <pc:sldMk cId="3689142232" sldId="331"/>
        </pc:sldMkLst>
        <pc:spChg chg="mod">
          <ac:chgData name="Aarushi" userId="c002ff96-f164-4b93-a466-3e374851619e" providerId="ADAL" clId="{E5BD5FA4-2C1C-4BFB-A989-FBB181AD5350}" dt="2023-08-10T10:39:54.072" v="124" actId="20577"/>
          <ac:spMkLst>
            <pc:docMk/>
            <pc:sldMk cId="3689142232" sldId="331"/>
            <ac:spMk id="4" creationId="{3D2C483C-2397-2A60-C1BC-40404E768286}"/>
          </ac:spMkLst>
        </pc:spChg>
        <pc:spChg chg="mod">
          <ac:chgData name="Aarushi" userId="c002ff96-f164-4b93-a466-3e374851619e" providerId="ADAL" clId="{E5BD5FA4-2C1C-4BFB-A989-FBB181AD5350}" dt="2023-08-10T10:39:52.636" v="123" actId="20577"/>
          <ac:spMkLst>
            <pc:docMk/>
            <pc:sldMk cId="3689142232" sldId="331"/>
            <ac:spMk id="5" creationId="{ABE7ACEE-E11C-4DCD-1E48-7CA2E43E1198}"/>
          </ac:spMkLst>
        </pc:spChg>
        <pc:spChg chg="mod">
          <ac:chgData name="Aarushi" userId="c002ff96-f164-4b93-a466-3e374851619e" providerId="ADAL" clId="{E5BD5FA4-2C1C-4BFB-A989-FBB181AD5350}" dt="2023-08-10T10:39:51.171" v="122" actId="20577"/>
          <ac:spMkLst>
            <pc:docMk/>
            <pc:sldMk cId="3689142232" sldId="331"/>
            <ac:spMk id="6" creationId="{458BD640-3787-AF7E-54DE-FED4F4F14056}"/>
          </ac:spMkLst>
        </pc:spChg>
        <pc:spChg chg="mod">
          <ac:chgData name="Aarushi" userId="c002ff96-f164-4b93-a466-3e374851619e" providerId="ADAL" clId="{E5BD5FA4-2C1C-4BFB-A989-FBB181AD5350}" dt="2023-08-10T10:39:49.162" v="121" actId="20577"/>
          <ac:spMkLst>
            <pc:docMk/>
            <pc:sldMk cId="3689142232" sldId="331"/>
            <ac:spMk id="7" creationId="{7B67C950-FF36-AEF1-D072-1F34712D0C9F}"/>
          </ac:spMkLst>
        </pc:spChg>
      </pc:sldChg>
    </pc:docChg>
  </pc:docChgLst>
  <pc:docChgLst>
    <pc:chgData name="Rajoshree Das" userId="54c09b02-0be9-4235-bf52-57d41bc9f90f" providerId="ADAL" clId="{F8C5E5A3-3B03-464E-9BFA-AC75D7EBE51C}"/>
    <pc:docChg chg="undo redo custSel modSld">
      <pc:chgData name="Rajoshree Das" userId="54c09b02-0be9-4235-bf52-57d41bc9f90f" providerId="ADAL" clId="{F8C5E5A3-3B03-464E-9BFA-AC75D7EBE51C}" dt="2023-08-31T07:04:17.807" v="282" actId="20577"/>
      <pc:docMkLst>
        <pc:docMk/>
      </pc:docMkLst>
      <pc:sldChg chg="modSp mod">
        <pc:chgData name="Rajoshree Das" userId="54c09b02-0be9-4235-bf52-57d41bc9f90f" providerId="ADAL" clId="{F8C5E5A3-3B03-464E-9BFA-AC75D7EBE51C}" dt="2023-08-29T06:17:39.488" v="7" actId="20577"/>
        <pc:sldMkLst>
          <pc:docMk/>
          <pc:sldMk cId="1843577305" sldId="268"/>
        </pc:sldMkLst>
        <pc:spChg chg="mod">
          <ac:chgData name="Rajoshree Das" userId="54c09b02-0be9-4235-bf52-57d41bc9f90f" providerId="ADAL" clId="{F8C5E5A3-3B03-464E-9BFA-AC75D7EBE51C}" dt="2023-08-29T06:17:39.488" v="7" actId="20577"/>
          <ac:spMkLst>
            <pc:docMk/>
            <pc:sldMk cId="1843577305" sldId="268"/>
            <ac:spMk id="6" creationId="{5751F59C-EB55-05D9-4C5D-3D356ED9A70A}"/>
          </ac:spMkLst>
        </pc:spChg>
      </pc:sldChg>
      <pc:sldChg chg="modSp mod">
        <pc:chgData name="Rajoshree Das" userId="54c09b02-0be9-4235-bf52-57d41bc9f90f" providerId="ADAL" clId="{F8C5E5A3-3B03-464E-9BFA-AC75D7EBE51C}" dt="2023-08-29T06:20:00.858" v="27" actId="20577"/>
        <pc:sldMkLst>
          <pc:docMk/>
          <pc:sldMk cId="1530117634" sldId="270"/>
        </pc:sldMkLst>
        <pc:spChg chg="mod">
          <ac:chgData name="Rajoshree Das" userId="54c09b02-0be9-4235-bf52-57d41bc9f90f" providerId="ADAL" clId="{F8C5E5A3-3B03-464E-9BFA-AC75D7EBE51C}" dt="2023-08-29T06:20:00.858" v="27" actId="20577"/>
          <ac:spMkLst>
            <pc:docMk/>
            <pc:sldMk cId="1530117634" sldId="270"/>
            <ac:spMk id="4" creationId="{5ABB0AEA-B8E7-2FBA-0DB7-8015DC393867}"/>
          </ac:spMkLst>
        </pc:spChg>
      </pc:sldChg>
      <pc:sldChg chg="modSp mod">
        <pc:chgData name="Rajoshree Das" userId="54c09b02-0be9-4235-bf52-57d41bc9f90f" providerId="ADAL" clId="{F8C5E5A3-3B03-464E-9BFA-AC75D7EBE51C}" dt="2023-08-29T06:23:57.689" v="29" actId="1076"/>
        <pc:sldMkLst>
          <pc:docMk/>
          <pc:sldMk cId="3066011744" sldId="271"/>
        </pc:sldMkLst>
        <pc:spChg chg="mod">
          <ac:chgData name="Rajoshree Das" userId="54c09b02-0be9-4235-bf52-57d41bc9f90f" providerId="ADAL" clId="{F8C5E5A3-3B03-464E-9BFA-AC75D7EBE51C}" dt="2023-08-29T06:23:57.689" v="29" actId="1076"/>
          <ac:spMkLst>
            <pc:docMk/>
            <pc:sldMk cId="3066011744" sldId="271"/>
            <ac:spMk id="9" creationId="{F5DF83FE-333E-E31A-DBD4-E9FD6209013E}"/>
          </ac:spMkLst>
        </pc:spChg>
      </pc:sldChg>
      <pc:sldChg chg="modSp mod">
        <pc:chgData name="Rajoshree Das" userId="54c09b02-0be9-4235-bf52-57d41bc9f90f" providerId="ADAL" clId="{F8C5E5A3-3B03-464E-9BFA-AC75D7EBE51C}" dt="2023-08-31T07:04:17.807" v="282" actId="20577"/>
        <pc:sldMkLst>
          <pc:docMk/>
          <pc:sldMk cId="176914838" sldId="276"/>
        </pc:sldMkLst>
        <pc:spChg chg="mod">
          <ac:chgData name="Rajoshree Das" userId="54c09b02-0be9-4235-bf52-57d41bc9f90f" providerId="ADAL" clId="{F8C5E5A3-3B03-464E-9BFA-AC75D7EBE51C}" dt="2023-08-31T07:04:17.807" v="282" actId="20577"/>
          <ac:spMkLst>
            <pc:docMk/>
            <pc:sldMk cId="176914838" sldId="276"/>
            <ac:spMk id="6" creationId="{FFF4748E-345A-B9FD-923F-C73AD3979D7F}"/>
          </ac:spMkLst>
        </pc:spChg>
        <pc:spChg chg="mod">
          <ac:chgData name="Rajoshree Das" userId="54c09b02-0be9-4235-bf52-57d41bc9f90f" providerId="ADAL" clId="{F8C5E5A3-3B03-464E-9BFA-AC75D7EBE51C}" dt="2023-08-31T06:59:36.689" v="255" actId="20577"/>
          <ac:spMkLst>
            <pc:docMk/>
            <pc:sldMk cId="176914838" sldId="276"/>
            <ac:spMk id="11" creationId="{9DBA7B71-6EE6-6F5B-AFAB-5050052C15E9}"/>
          </ac:spMkLst>
        </pc:spChg>
      </pc:sldChg>
      <pc:sldChg chg="modSp mod">
        <pc:chgData name="Rajoshree Das" userId="54c09b02-0be9-4235-bf52-57d41bc9f90f" providerId="ADAL" clId="{F8C5E5A3-3B03-464E-9BFA-AC75D7EBE51C}" dt="2023-08-29T08:02:47.170" v="247" actId="20577"/>
        <pc:sldMkLst>
          <pc:docMk/>
          <pc:sldMk cId="877789691" sldId="294"/>
        </pc:sldMkLst>
        <pc:spChg chg="mod">
          <ac:chgData name="Rajoshree Das" userId="54c09b02-0be9-4235-bf52-57d41bc9f90f" providerId="ADAL" clId="{F8C5E5A3-3B03-464E-9BFA-AC75D7EBE51C}" dt="2023-08-29T08:02:47.170" v="247" actId="20577"/>
          <ac:spMkLst>
            <pc:docMk/>
            <pc:sldMk cId="877789691" sldId="294"/>
            <ac:spMk id="3" creationId="{26DDBC8C-F0A1-02CF-84FC-DE9D86A77F11}"/>
          </ac:spMkLst>
        </pc:spChg>
      </pc:sldChg>
      <pc:sldChg chg="modSp mod">
        <pc:chgData name="Rajoshree Das" userId="54c09b02-0be9-4235-bf52-57d41bc9f90f" providerId="ADAL" clId="{F8C5E5A3-3B03-464E-9BFA-AC75D7EBE51C}" dt="2023-08-29T06:34:45.458" v="52" actId="20577"/>
        <pc:sldMkLst>
          <pc:docMk/>
          <pc:sldMk cId="4217226789" sldId="298"/>
        </pc:sldMkLst>
        <pc:spChg chg="mod">
          <ac:chgData name="Rajoshree Das" userId="54c09b02-0be9-4235-bf52-57d41bc9f90f" providerId="ADAL" clId="{F8C5E5A3-3B03-464E-9BFA-AC75D7EBE51C}" dt="2023-08-29T06:34:45.458" v="52" actId="20577"/>
          <ac:spMkLst>
            <pc:docMk/>
            <pc:sldMk cId="4217226789" sldId="298"/>
            <ac:spMk id="20" creationId="{F5B456DF-20A5-E150-0CF2-E8D1978937A9}"/>
          </ac:spMkLst>
        </pc:spChg>
      </pc:sldChg>
      <pc:sldChg chg="modSp mod">
        <pc:chgData name="Rajoshree Das" userId="54c09b02-0be9-4235-bf52-57d41bc9f90f" providerId="ADAL" clId="{F8C5E5A3-3B03-464E-9BFA-AC75D7EBE51C}" dt="2023-08-29T06:30:34.254" v="42" actId="20577"/>
        <pc:sldMkLst>
          <pc:docMk/>
          <pc:sldMk cId="4157652636" sldId="300"/>
        </pc:sldMkLst>
        <pc:spChg chg="mod">
          <ac:chgData name="Rajoshree Das" userId="54c09b02-0be9-4235-bf52-57d41bc9f90f" providerId="ADAL" clId="{F8C5E5A3-3B03-464E-9BFA-AC75D7EBE51C}" dt="2023-08-29T06:30:34.254" v="42" actId="20577"/>
          <ac:spMkLst>
            <pc:docMk/>
            <pc:sldMk cId="4157652636" sldId="300"/>
            <ac:spMk id="2" creationId="{0969834C-75D7-40D7-9A42-ED776606108C}"/>
          </ac:spMkLst>
        </pc:spChg>
      </pc:sldChg>
      <pc:sldChg chg="modSp mod">
        <pc:chgData name="Rajoshree Das" userId="54c09b02-0be9-4235-bf52-57d41bc9f90f" providerId="ADAL" clId="{F8C5E5A3-3B03-464E-9BFA-AC75D7EBE51C}" dt="2023-08-29T06:31:49.082" v="43" actId="20577"/>
        <pc:sldMkLst>
          <pc:docMk/>
          <pc:sldMk cId="2459867627" sldId="301"/>
        </pc:sldMkLst>
        <pc:spChg chg="mod">
          <ac:chgData name="Rajoshree Das" userId="54c09b02-0be9-4235-bf52-57d41bc9f90f" providerId="ADAL" clId="{F8C5E5A3-3B03-464E-9BFA-AC75D7EBE51C}" dt="2023-08-29T06:31:49.082" v="43" actId="20577"/>
          <ac:spMkLst>
            <pc:docMk/>
            <pc:sldMk cId="2459867627" sldId="301"/>
            <ac:spMk id="11" creationId="{7BBBE2EA-B56B-8D76-3A39-D72519E29CE1}"/>
          </ac:spMkLst>
        </pc:spChg>
      </pc:sldChg>
      <pc:sldChg chg="modSp mod">
        <pc:chgData name="Rajoshree Das" userId="54c09b02-0be9-4235-bf52-57d41bc9f90f" providerId="ADAL" clId="{F8C5E5A3-3B03-464E-9BFA-AC75D7EBE51C}" dt="2023-08-29T06:32:54.997" v="47" actId="20577"/>
        <pc:sldMkLst>
          <pc:docMk/>
          <pc:sldMk cId="2281057751" sldId="302"/>
        </pc:sldMkLst>
        <pc:spChg chg="mod">
          <ac:chgData name="Rajoshree Das" userId="54c09b02-0be9-4235-bf52-57d41bc9f90f" providerId="ADAL" clId="{F8C5E5A3-3B03-464E-9BFA-AC75D7EBE51C}" dt="2023-08-29T06:32:54.997" v="47" actId="20577"/>
          <ac:spMkLst>
            <pc:docMk/>
            <pc:sldMk cId="2281057751" sldId="302"/>
            <ac:spMk id="8" creationId="{D015512A-B87A-A7EA-E885-BD8CFF4C0C63}"/>
          </ac:spMkLst>
        </pc:spChg>
      </pc:sldChg>
      <pc:sldChg chg="modSp mod">
        <pc:chgData name="Rajoshree Das" userId="54c09b02-0be9-4235-bf52-57d41bc9f90f" providerId="ADAL" clId="{F8C5E5A3-3B03-464E-9BFA-AC75D7EBE51C}" dt="2023-08-29T06:33:05.213" v="51" actId="20577"/>
        <pc:sldMkLst>
          <pc:docMk/>
          <pc:sldMk cId="2052147522" sldId="303"/>
        </pc:sldMkLst>
        <pc:spChg chg="mod">
          <ac:chgData name="Rajoshree Das" userId="54c09b02-0be9-4235-bf52-57d41bc9f90f" providerId="ADAL" clId="{F8C5E5A3-3B03-464E-9BFA-AC75D7EBE51C}" dt="2023-08-29T06:33:05.213" v="51" actId="20577"/>
          <ac:spMkLst>
            <pc:docMk/>
            <pc:sldMk cId="2052147522" sldId="303"/>
            <ac:spMk id="13" creationId="{E8A00473-741C-6447-0FCD-4DCAB8E8DD6C}"/>
          </ac:spMkLst>
        </pc:spChg>
      </pc:sldChg>
      <pc:sldChg chg="modSp mod">
        <pc:chgData name="Rajoshree Das" userId="54c09b02-0be9-4235-bf52-57d41bc9f90f" providerId="ADAL" clId="{F8C5E5A3-3B03-464E-9BFA-AC75D7EBE51C}" dt="2023-08-29T07:28:32.157" v="119" actId="20577"/>
        <pc:sldMkLst>
          <pc:docMk/>
          <pc:sldMk cId="3941158498" sldId="312"/>
        </pc:sldMkLst>
        <pc:spChg chg="mod">
          <ac:chgData name="Rajoshree Das" userId="54c09b02-0be9-4235-bf52-57d41bc9f90f" providerId="ADAL" clId="{F8C5E5A3-3B03-464E-9BFA-AC75D7EBE51C}" dt="2023-08-29T07:26:36.428" v="110" actId="20577"/>
          <ac:spMkLst>
            <pc:docMk/>
            <pc:sldMk cId="3941158498" sldId="312"/>
            <ac:spMk id="19" creationId="{768E164F-B7ED-2DA2-B4E1-A5C264E26109}"/>
          </ac:spMkLst>
        </pc:spChg>
        <pc:spChg chg="mod">
          <ac:chgData name="Rajoshree Das" userId="54c09b02-0be9-4235-bf52-57d41bc9f90f" providerId="ADAL" clId="{F8C5E5A3-3B03-464E-9BFA-AC75D7EBE51C}" dt="2023-08-29T07:26:22.775" v="106" actId="20577"/>
          <ac:spMkLst>
            <pc:docMk/>
            <pc:sldMk cId="3941158498" sldId="312"/>
            <ac:spMk id="21" creationId="{67531263-64BD-00E6-DBDD-9F50603F6224}"/>
          </ac:spMkLst>
        </pc:spChg>
        <pc:spChg chg="mod">
          <ac:chgData name="Rajoshree Das" userId="54c09b02-0be9-4235-bf52-57d41bc9f90f" providerId="ADAL" clId="{F8C5E5A3-3B03-464E-9BFA-AC75D7EBE51C}" dt="2023-08-29T07:28:32.157" v="119" actId="20577"/>
          <ac:spMkLst>
            <pc:docMk/>
            <pc:sldMk cId="3941158498" sldId="312"/>
            <ac:spMk id="25" creationId="{DA950B98-DD5A-4239-A561-18AB3BEDA4BE}"/>
          </ac:spMkLst>
        </pc:spChg>
      </pc:sldChg>
      <pc:sldChg chg="modSp mod">
        <pc:chgData name="Rajoshree Das" userId="54c09b02-0be9-4235-bf52-57d41bc9f90f" providerId="ADAL" clId="{F8C5E5A3-3B03-464E-9BFA-AC75D7EBE51C}" dt="2023-08-29T07:31:21.563" v="134" actId="1037"/>
        <pc:sldMkLst>
          <pc:docMk/>
          <pc:sldMk cId="2943869892" sldId="316"/>
        </pc:sldMkLst>
        <pc:spChg chg="mod">
          <ac:chgData name="Rajoshree Das" userId="54c09b02-0be9-4235-bf52-57d41bc9f90f" providerId="ADAL" clId="{F8C5E5A3-3B03-464E-9BFA-AC75D7EBE51C}" dt="2023-08-29T07:31:21.563" v="134" actId="1037"/>
          <ac:spMkLst>
            <pc:docMk/>
            <pc:sldMk cId="2943869892" sldId="316"/>
            <ac:spMk id="2" creationId="{E9D3C06A-0FC2-AA83-6312-179C97B85189}"/>
          </ac:spMkLst>
        </pc:spChg>
      </pc:sldChg>
      <pc:sldChg chg="modSp mod">
        <pc:chgData name="Rajoshree Das" userId="54c09b02-0be9-4235-bf52-57d41bc9f90f" providerId="ADAL" clId="{F8C5E5A3-3B03-464E-9BFA-AC75D7EBE51C}" dt="2023-08-29T06:56:09.066" v="62" actId="20577"/>
        <pc:sldMkLst>
          <pc:docMk/>
          <pc:sldMk cId="2233945101" sldId="319"/>
        </pc:sldMkLst>
        <pc:spChg chg="mod">
          <ac:chgData name="Rajoshree Das" userId="54c09b02-0be9-4235-bf52-57d41bc9f90f" providerId="ADAL" clId="{F8C5E5A3-3B03-464E-9BFA-AC75D7EBE51C}" dt="2023-08-29T06:56:09.066" v="62" actId="20577"/>
          <ac:spMkLst>
            <pc:docMk/>
            <pc:sldMk cId="2233945101" sldId="319"/>
            <ac:spMk id="49" creationId="{AE3D5A3D-ABC0-FDA3-93B0-0333B80E9C33}"/>
          </ac:spMkLst>
        </pc:spChg>
      </pc:sldChg>
      <pc:sldChg chg="modSp mod">
        <pc:chgData name="Rajoshree Das" userId="54c09b02-0be9-4235-bf52-57d41bc9f90f" providerId="ADAL" clId="{F8C5E5A3-3B03-464E-9BFA-AC75D7EBE51C}" dt="2023-08-29T07:00:14.532" v="92" actId="20577"/>
        <pc:sldMkLst>
          <pc:docMk/>
          <pc:sldMk cId="415394945" sldId="320"/>
        </pc:sldMkLst>
        <pc:spChg chg="mod">
          <ac:chgData name="Rajoshree Das" userId="54c09b02-0be9-4235-bf52-57d41bc9f90f" providerId="ADAL" clId="{F8C5E5A3-3B03-464E-9BFA-AC75D7EBE51C}" dt="2023-08-29T06:57:09.798" v="75" actId="20577"/>
          <ac:spMkLst>
            <pc:docMk/>
            <pc:sldMk cId="415394945" sldId="320"/>
            <ac:spMk id="29" creationId="{7354F51F-A158-C852-8E8C-AD26FCEA146C}"/>
          </ac:spMkLst>
        </pc:spChg>
        <pc:spChg chg="mod">
          <ac:chgData name="Rajoshree Das" userId="54c09b02-0be9-4235-bf52-57d41bc9f90f" providerId="ADAL" clId="{F8C5E5A3-3B03-464E-9BFA-AC75D7EBE51C}" dt="2023-08-29T07:00:14.532" v="92" actId="20577"/>
          <ac:spMkLst>
            <pc:docMk/>
            <pc:sldMk cId="415394945" sldId="320"/>
            <ac:spMk id="37" creationId="{A279030F-1484-D16B-484A-DA13EA91493C}"/>
          </ac:spMkLst>
        </pc:spChg>
      </pc:sldChg>
      <pc:sldChg chg="modSp mod">
        <pc:chgData name="Rajoshree Das" userId="54c09b02-0be9-4235-bf52-57d41bc9f90f" providerId="ADAL" clId="{F8C5E5A3-3B03-464E-9BFA-AC75D7EBE51C}" dt="2023-08-31T06:58:55.014" v="248" actId="14100"/>
        <pc:sldMkLst>
          <pc:docMk/>
          <pc:sldMk cId="2292582657" sldId="324"/>
        </pc:sldMkLst>
        <pc:spChg chg="mod">
          <ac:chgData name="Rajoshree Das" userId="54c09b02-0be9-4235-bf52-57d41bc9f90f" providerId="ADAL" clId="{F8C5E5A3-3B03-464E-9BFA-AC75D7EBE51C}" dt="2023-08-31T06:58:55.014" v="248" actId="14100"/>
          <ac:spMkLst>
            <pc:docMk/>
            <pc:sldMk cId="2292582657" sldId="324"/>
            <ac:spMk id="8" creationId="{F3D440BC-7E03-2E72-A03A-D673436A531E}"/>
          </ac:spMkLst>
        </pc:spChg>
        <pc:spChg chg="mod">
          <ac:chgData name="Rajoshree Das" userId="54c09b02-0be9-4235-bf52-57d41bc9f90f" providerId="ADAL" clId="{F8C5E5A3-3B03-464E-9BFA-AC75D7EBE51C}" dt="2023-08-29T07:56:23.286" v="202" actId="20577"/>
          <ac:spMkLst>
            <pc:docMk/>
            <pc:sldMk cId="2292582657" sldId="324"/>
            <ac:spMk id="11" creationId="{63F5315A-46FC-8114-131A-FA3822CBA3B5}"/>
          </ac:spMkLst>
        </pc:spChg>
        <pc:spChg chg="mod">
          <ac:chgData name="Rajoshree Das" userId="54c09b02-0be9-4235-bf52-57d41bc9f90f" providerId="ADAL" clId="{F8C5E5A3-3B03-464E-9BFA-AC75D7EBE51C}" dt="2023-08-29T07:56:54.106" v="206" actId="20577"/>
          <ac:spMkLst>
            <pc:docMk/>
            <pc:sldMk cId="2292582657" sldId="324"/>
            <ac:spMk id="16" creationId="{B4A75AD5-9372-72B8-A8FB-9406D744CC20}"/>
          </ac:spMkLst>
        </pc:spChg>
      </pc:sldChg>
      <pc:sldChg chg="modSp mod">
        <pc:chgData name="Rajoshree Das" userId="54c09b02-0be9-4235-bf52-57d41bc9f90f" providerId="ADAL" clId="{F8C5E5A3-3B03-464E-9BFA-AC75D7EBE51C}" dt="2023-08-29T07:59:47.190" v="233" actId="20577"/>
        <pc:sldMkLst>
          <pc:docMk/>
          <pc:sldMk cId="3051684787" sldId="325"/>
        </pc:sldMkLst>
        <pc:spChg chg="mod">
          <ac:chgData name="Rajoshree Das" userId="54c09b02-0be9-4235-bf52-57d41bc9f90f" providerId="ADAL" clId="{F8C5E5A3-3B03-464E-9BFA-AC75D7EBE51C}" dt="2023-08-29T07:59:47.190" v="233" actId="20577"/>
          <ac:spMkLst>
            <pc:docMk/>
            <pc:sldMk cId="3051684787" sldId="325"/>
            <ac:spMk id="8" creationId="{A32DAD9F-7D7E-A01E-A0C6-5B5955E9F1A7}"/>
          </ac:spMkLst>
        </pc:spChg>
        <pc:spChg chg="mod">
          <ac:chgData name="Rajoshree Das" userId="54c09b02-0be9-4235-bf52-57d41bc9f90f" providerId="ADAL" clId="{F8C5E5A3-3B03-464E-9BFA-AC75D7EBE51C}" dt="2023-08-29T07:54:01.583" v="173" actId="20577"/>
          <ac:spMkLst>
            <pc:docMk/>
            <pc:sldMk cId="3051684787" sldId="325"/>
            <ac:spMk id="16" creationId="{B4A75AD5-9372-72B8-A8FB-9406D744CC20}"/>
          </ac:spMkLst>
        </pc:spChg>
      </pc:sldChg>
      <pc:sldChg chg="modSp mod">
        <pc:chgData name="Rajoshree Das" userId="54c09b02-0be9-4235-bf52-57d41bc9f90f" providerId="ADAL" clId="{F8C5E5A3-3B03-464E-9BFA-AC75D7EBE51C}" dt="2023-08-29T07:53:48.923" v="160" actId="20577"/>
        <pc:sldMkLst>
          <pc:docMk/>
          <pc:sldMk cId="1314585939" sldId="326"/>
        </pc:sldMkLst>
        <pc:spChg chg="mod">
          <ac:chgData name="Rajoshree Das" userId="54c09b02-0be9-4235-bf52-57d41bc9f90f" providerId="ADAL" clId="{F8C5E5A3-3B03-464E-9BFA-AC75D7EBE51C}" dt="2023-08-29T07:53:48.923" v="160" actId="20577"/>
          <ac:spMkLst>
            <pc:docMk/>
            <pc:sldMk cId="1314585939" sldId="326"/>
            <ac:spMk id="16" creationId="{B4A75AD5-9372-72B8-A8FB-9406D744CC20}"/>
          </ac:spMkLst>
        </pc:spChg>
      </pc:sldChg>
      <pc:sldChg chg="modSp mod">
        <pc:chgData name="Rajoshree Das" userId="54c09b02-0be9-4235-bf52-57d41bc9f90f" providerId="ADAL" clId="{F8C5E5A3-3B03-464E-9BFA-AC75D7EBE51C}" dt="2023-08-29T07:28:49.702" v="120" actId="20577"/>
        <pc:sldMkLst>
          <pc:docMk/>
          <pc:sldMk cId="2771294104" sldId="327"/>
        </pc:sldMkLst>
        <pc:spChg chg="mod">
          <ac:chgData name="Rajoshree Das" userId="54c09b02-0be9-4235-bf52-57d41bc9f90f" providerId="ADAL" clId="{F8C5E5A3-3B03-464E-9BFA-AC75D7EBE51C}" dt="2023-08-29T07:27:09.049" v="114" actId="20577"/>
          <ac:spMkLst>
            <pc:docMk/>
            <pc:sldMk cId="2771294104" sldId="327"/>
            <ac:spMk id="5" creationId="{925D9EA6-F523-E667-AE02-F055FB3A750D}"/>
          </ac:spMkLst>
        </pc:spChg>
        <pc:spChg chg="mod">
          <ac:chgData name="Rajoshree Das" userId="54c09b02-0be9-4235-bf52-57d41bc9f90f" providerId="ADAL" clId="{F8C5E5A3-3B03-464E-9BFA-AC75D7EBE51C}" dt="2023-08-29T07:28:49.702" v="120" actId="20577"/>
          <ac:spMkLst>
            <pc:docMk/>
            <pc:sldMk cId="2771294104" sldId="327"/>
            <ac:spMk id="11" creationId="{02ED6192-C998-36D7-B71B-0D841462484A}"/>
          </ac:spMkLst>
        </pc:spChg>
        <pc:spChg chg="mod">
          <ac:chgData name="Rajoshree Das" userId="54c09b02-0be9-4235-bf52-57d41bc9f90f" providerId="ADAL" clId="{F8C5E5A3-3B03-464E-9BFA-AC75D7EBE51C}" dt="2023-08-29T07:27:47.308" v="116" actId="20577"/>
          <ac:spMkLst>
            <pc:docMk/>
            <pc:sldMk cId="2771294104" sldId="327"/>
            <ac:spMk id="19" creationId="{768E164F-B7ED-2DA2-B4E1-A5C264E26109}"/>
          </ac:spMkLst>
        </pc:spChg>
      </pc:sldChg>
      <pc:sldChg chg="modSp mod">
        <pc:chgData name="Rajoshree Das" userId="54c09b02-0be9-4235-bf52-57d41bc9f90f" providerId="ADAL" clId="{F8C5E5A3-3B03-464E-9BFA-AC75D7EBE51C}" dt="2023-08-29T07:48:52.859" v="153" actId="20577"/>
        <pc:sldMkLst>
          <pc:docMk/>
          <pc:sldMk cId="1158950247" sldId="329"/>
        </pc:sldMkLst>
        <pc:spChg chg="mod">
          <ac:chgData name="Rajoshree Das" userId="54c09b02-0be9-4235-bf52-57d41bc9f90f" providerId="ADAL" clId="{F8C5E5A3-3B03-464E-9BFA-AC75D7EBE51C}" dt="2023-08-29T07:48:52.859" v="153" actId="20577"/>
          <ac:spMkLst>
            <pc:docMk/>
            <pc:sldMk cId="1158950247" sldId="329"/>
            <ac:spMk id="13" creationId="{7A85B863-F6E0-2EF9-F188-21CB9E4B4468}"/>
          </ac:spMkLst>
        </pc:spChg>
      </pc:sldChg>
      <pc:sldChg chg="modSp mod">
        <pc:chgData name="Rajoshree Das" userId="54c09b02-0be9-4235-bf52-57d41bc9f90f" providerId="ADAL" clId="{F8C5E5A3-3B03-464E-9BFA-AC75D7EBE51C}" dt="2023-08-29T07:45:46.425" v="149" actId="1035"/>
        <pc:sldMkLst>
          <pc:docMk/>
          <pc:sldMk cId="3372497517" sldId="330"/>
        </pc:sldMkLst>
        <pc:spChg chg="mod">
          <ac:chgData name="Rajoshree Das" userId="54c09b02-0be9-4235-bf52-57d41bc9f90f" providerId="ADAL" clId="{F8C5E5A3-3B03-464E-9BFA-AC75D7EBE51C}" dt="2023-08-29T07:45:46.425" v="149" actId="1035"/>
          <ac:spMkLst>
            <pc:docMk/>
            <pc:sldMk cId="3372497517" sldId="330"/>
            <ac:spMk id="13" creationId="{7A85B863-F6E0-2EF9-F188-21CB9E4B4468}"/>
          </ac:spMkLst>
        </pc:spChg>
      </pc:sldChg>
    </pc:docChg>
  </pc:docChgLst>
  <pc:docChgLst>
    <pc:chgData name="Shivanjali S" userId="b1a1d8db-e1c3-4223-ac2e-c18ed90a4048" providerId="ADAL" clId="{B96AAEE7-D692-4303-A97A-7D26EEC23454}"/>
    <pc:docChg chg="custSel modSld">
      <pc:chgData name="Shivanjali S" userId="b1a1d8db-e1c3-4223-ac2e-c18ed90a4048" providerId="ADAL" clId="{B96AAEE7-D692-4303-A97A-7D26EEC23454}" dt="2023-09-01T12:30:51.918" v="102"/>
      <pc:docMkLst>
        <pc:docMk/>
      </pc:docMkLst>
      <pc:sldChg chg="modSp mod">
        <pc:chgData name="Shivanjali S" userId="b1a1d8db-e1c3-4223-ac2e-c18ed90a4048" providerId="ADAL" clId="{B96AAEE7-D692-4303-A97A-7D26EEC23454}" dt="2023-08-30T07:03:20.234" v="0" actId="20577"/>
        <pc:sldMkLst>
          <pc:docMk/>
          <pc:sldMk cId="1530117634" sldId="270"/>
        </pc:sldMkLst>
        <pc:spChg chg="mod">
          <ac:chgData name="Shivanjali S" userId="b1a1d8db-e1c3-4223-ac2e-c18ed90a4048" providerId="ADAL" clId="{B96AAEE7-D692-4303-A97A-7D26EEC23454}" dt="2023-08-30T07:03:20.234" v="0" actId="20577"/>
          <ac:spMkLst>
            <pc:docMk/>
            <pc:sldMk cId="1530117634" sldId="270"/>
            <ac:spMk id="4" creationId="{5ABB0AEA-B8E7-2FBA-0DB7-8015DC393867}"/>
          </ac:spMkLst>
        </pc:spChg>
      </pc:sldChg>
      <pc:sldChg chg="modSp mod">
        <pc:chgData name="Shivanjali S" userId="b1a1d8db-e1c3-4223-ac2e-c18ed90a4048" providerId="ADAL" clId="{B96AAEE7-D692-4303-A97A-7D26EEC23454}" dt="2023-09-01T12:30:51.918" v="102"/>
        <pc:sldMkLst>
          <pc:docMk/>
          <pc:sldMk cId="176914838" sldId="276"/>
        </pc:sldMkLst>
        <pc:spChg chg="mod">
          <ac:chgData name="Shivanjali S" userId="b1a1d8db-e1c3-4223-ac2e-c18ed90a4048" providerId="ADAL" clId="{B96AAEE7-D692-4303-A97A-7D26EEC23454}" dt="2023-09-01T12:30:51.918" v="102"/>
          <ac:spMkLst>
            <pc:docMk/>
            <pc:sldMk cId="176914838" sldId="276"/>
            <ac:spMk id="11" creationId="{9DBA7B71-6EE6-6F5B-AFAB-5050052C15E9}"/>
          </ac:spMkLst>
        </pc:spChg>
      </pc:sldChg>
      <pc:sldChg chg="modSp mod">
        <pc:chgData name="Shivanjali S" userId="b1a1d8db-e1c3-4223-ac2e-c18ed90a4048" providerId="ADAL" clId="{B96AAEE7-D692-4303-A97A-7D26EEC23454}" dt="2023-08-30T07:06:38.882" v="10" actId="20577"/>
        <pc:sldMkLst>
          <pc:docMk/>
          <pc:sldMk cId="1620506702" sldId="292"/>
        </pc:sldMkLst>
        <pc:spChg chg="mod">
          <ac:chgData name="Shivanjali S" userId="b1a1d8db-e1c3-4223-ac2e-c18ed90a4048" providerId="ADAL" clId="{B96AAEE7-D692-4303-A97A-7D26EEC23454}" dt="2023-08-30T07:06:38.882" v="10" actId="20577"/>
          <ac:spMkLst>
            <pc:docMk/>
            <pc:sldMk cId="1620506702" sldId="292"/>
            <ac:spMk id="25" creationId="{9EB17C61-05F8-392F-4048-1233AC59FDAE}"/>
          </ac:spMkLst>
        </pc:spChg>
      </pc:sldChg>
      <pc:sldChg chg="modSp mod">
        <pc:chgData name="Shivanjali S" userId="b1a1d8db-e1c3-4223-ac2e-c18ed90a4048" providerId="ADAL" clId="{B96AAEE7-D692-4303-A97A-7D26EEC23454}" dt="2023-08-30T07:04:50.422" v="9" actId="20577"/>
        <pc:sldMkLst>
          <pc:docMk/>
          <pc:sldMk cId="3840822931" sldId="299"/>
        </pc:sldMkLst>
        <pc:spChg chg="mod">
          <ac:chgData name="Shivanjali S" userId="b1a1d8db-e1c3-4223-ac2e-c18ed90a4048" providerId="ADAL" clId="{B96AAEE7-D692-4303-A97A-7D26EEC23454}" dt="2023-08-30T07:04:50.422" v="9" actId="20577"/>
          <ac:spMkLst>
            <pc:docMk/>
            <pc:sldMk cId="3840822931" sldId="299"/>
            <ac:spMk id="2" creationId="{6411A71A-8196-18F9-765E-9DB6A08BA5D7}"/>
          </ac:spMkLst>
        </pc:spChg>
      </pc:sldChg>
      <pc:sldChg chg="addSp delSp modSp mod">
        <pc:chgData name="Shivanjali S" userId="b1a1d8db-e1c3-4223-ac2e-c18ed90a4048" providerId="ADAL" clId="{B96AAEE7-D692-4303-A97A-7D26EEC23454}" dt="2023-08-30T07:10:09.674" v="58"/>
        <pc:sldMkLst>
          <pc:docMk/>
          <pc:sldMk cId="865143414" sldId="318"/>
        </pc:sldMkLst>
        <pc:spChg chg="add mod">
          <ac:chgData name="Shivanjali S" userId="b1a1d8db-e1c3-4223-ac2e-c18ed90a4048" providerId="ADAL" clId="{B96AAEE7-D692-4303-A97A-7D26EEC23454}" dt="2023-08-30T07:10:09.673" v="56"/>
          <ac:spMkLst>
            <pc:docMk/>
            <pc:sldMk cId="865143414" sldId="318"/>
            <ac:spMk id="3" creationId="{3E495B85-04FB-5602-F486-65DF04457A92}"/>
          </ac:spMkLst>
        </pc:spChg>
        <pc:spChg chg="mod">
          <ac:chgData name="Shivanjali S" userId="b1a1d8db-e1c3-4223-ac2e-c18ed90a4048" providerId="ADAL" clId="{B96AAEE7-D692-4303-A97A-7D26EEC23454}" dt="2023-08-30T07:10:01.426" v="29" actId="20577"/>
          <ac:spMkLst>
            <pc:docMk/>
            <pc:sldMk cId="865143414" sldId="318"/>
            <ac:spMk id="4" creationId="{19823AB5-3545-2372-73FF-ACC77A609E31}"/>
          </ac:spMkLst>
        </pc:spChg>
        <pc:spChg chg="del">
          <ac:chgData name="Shivanjali S" userId="b1a1d8db-e1c3-4223-ac2e-c18ed90a4048" providerId="ADAL" clId="{B96AAEE7-D692-4303-A97A-7D26EEC23454}" dt="2023-08-30T07:10:05.421" v="30" actId="478"/>
          <ac:spMkLst>
            <pc:docMk/>
            <pc:sldMk cId="865143414" sldId="318"/>
            <ac:spMk id="6" creationId="{F7FB0B89-49D0-ED68-B02B-E1E34FA932F3}"/>
          </ac:spMkLst>
        </pc:spChg>
        <pc:cxnChg chg="add del mod replST">
          <ac:chgData name="Shivanjali S" userId="b1a1d8db-e1c3-4223-ac2e-c18ed90a4048" providerId="ADAL" clId="{B96AAEE7-D692-4303-A97A-7D26EEC23454}" dt="2023-08-30T07:10:09.674" v="58"/>
          <ac:cxnSpMkLst>
            <pc:docMk/>
            <pc:sldMk cId="865143414" sldId="318"/>
            <ac:cxnSpMk id="2" creationId="{0A0B0E3A-CDEA-41CF-D5FD-221EE9F0AF56}"/>
          </ac:cxnSpMkLst>
        </pc:cxnChg>
      </pc:sldChg>
      <pc:sldChg chg="addSp delSp modSp mod">
        <pc:chgData name="Shivanjali S" userId="b1a1d8db-e1c3-4223-ac2e-c18ed90a4048" providerId="ADAL" clId="{B96AAEE7-D692-4303-A97A-7D26EEC23454}" dt="2023-08-30T07:10:17.282" v="88"/>
        <pc:sldMkLst>
          <pc:docMk/>
          <pc:sldMk cId="2233945101" sldId="319"/>
        </pc:sldMkLst>
        <pc:spChg chg="mod">
          <ac:chgData name="Shivanjali S" userId="b1a1d8db-e1c3-4223-ac2e-c18ed90a4048" providerId="ADAL" clId="{B96AAEE7-D692-4303-A97A-7D26EEC23454}" dt="2023-08-30T07:10:12.348" v="59"/>
          <ac:spMkLst>
            <pc:docMk/>
            <pc:sldMk cId="2233945101" sldId="319"/>
            <ac:spMk id="4" creationId="{19823AB5-3545-2372-73FF-ACC77A609E31}"/>
          </ac:spMkLst>
        </pc:spChg>
        <pc:spChg chg="add mod">
          <ac:chgData name="Shivanjali S" userId="b1a1d8db-e1c3-4223-ac2e-c18ed90a4048" providerId="ADAL" clId="{B96AAEE7-D692-4303-A97A-7D26EEC23454}" dt="2023-08-30T07:10:17.281" v="86"/>
          <ac:spMkLst>
            <pc:docMk/>
            <pc:sldMk cId="2233945101" sldId="319"/>
            <ac:spMk id="5" creationId="{CFDE7884-A542-CBEB-F55B-247424F02B69}"/>
          </ac:spMkLst>
        </pc:spChg>
        <pc:spChg chg="del">
          <ac:chgData name="Shivanjali S" userId="b1a1d8db-e1c3-4223-ac2e-c18ed90a4048" providerId="ADAL" clId="{B96AAEE7-D692-4303-A97A-7D26EEC23454}" dt="2023-08-30T07:10:14.285" v="60" actId="478"/>
          <ac:spMkLst>
            <pc:docMk/>
            <pc:sldMk cId="2233945101" sldId="319"/>
            <ac:spMk id="6" creationId="{F7FB0B89-49D0-ED68-B02B-E1E34FA932F3}"/>
          </ac:spMkLst>
        </pc:spChg>
        <pc:cxnChg chg="add del mod replST">
          <ac:chgData name="Shivanjali S" userId="b1a1d8db-e1c3-4223-ac2e-c18ed90a4048" providerId="ADAL" clId="{B96AAEE7-D692-4303-A97A-7D26EEC23454}" dt="2023-08-30T07:10:17.282" v="88"/>
          <ac:cxnSpMkLst>
            <pc:docMk/>
            <pc:sldMk cId="2233945101" sldId="319"/>
            <ac:cxnSpMk id="3" creationId="{20B8DFB1-7008-B116-2097-A9BE2A601235}"/>
          </ac:cxnSpMkLst>
        </pc:cxn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481794-B535-4C48-BBE8-526578888544}" type="datetimeFigureOut">
              <a:rPr lang="en-US" smtClean="0"/>
              <a:t>10/26/2023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C900C1-7326-4B4D-9C4E-22E7230B62CC}" type="slidenum">
              <a:rPr lang="en-US" smtClean="0"/>
              <a:t>‹#›</a:t>
            </a:fld>
            <a:endParaRPr lang="en-US"/>
          </a:p>
        </p:txBody>
      </p:sp>
    </p:spTree>
    <p:extLst>
      <p:ext uri="{BB962C8B-B14F-4D97-AF65-F5344CB8AC3E}">
        <p14:creationId xmlns:p14="http://schemas.microsoft.com/office/powerpoint/2010/main" val="37381479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a:t>Trainer Notes:</a:t>
            </a:r>
          </a:p>
          <a:p>
            <a:endParaRPr lang="en-US"/>
          </a:p>
          <a:p>
            <a:r>
              <a:rPr lang="en-US" u="sng"/>
              <a:t>Identify the Workflow:</a:t>
            </a:r>
          </a:p>
          <a:p>
            <a:r>
              <a:rPr lang="en-US"/>
              <a:t>Clearly define the problem statement and objectives of the pipeline. Determine the specific tasks and stages required to achieve the desired outcome.</a:t>
            </a:r>
          </a:p>
          <a:p>
            <a:endParaRPr lang="en-US"/>
          </a:p>
          <a:p>
            <a:r>
              <a:rPr lang="en-US" u="sng"/>
              <a:t>Define the Components:</a:t>
            </a:r>
          </a:p>
          <a:p>
            <a:r>
              <a:rPr lang="en-US"/>
              <a:t>Identify the individual components or steps that make up the pipeline. These can include data preprocessing, feature engineering, model training, evaluation, and deployment.</a:t>
            </a:r>
          </a:p>
          <a:p>
            <a:endParaRPr lang="en-US"/>
          </a:p>
          <a:p>
            <a:r>
              <a:rPr lang="en-US" u="sng"/>
              <a:t>Determine Component Dependencies:</a:t>
            </a:r>
          </a:p>
          <a:p>
            <a:r>
              <a:rPr lang="en-US"/>
              <a:t>Identify the dependencies between the pipeline components. Define the sequence in which the components need to be executed based on their dependencies. For example, data preprocessing must be completed before model training can begin.</a:t>
            </a:r>
          </a:p>
          <a:p>
            <a:endParaRPr lang="en-US"/>
          </a:p>
          <a:p>
            <a:r>
              <a:rPr lang="en-US" u="sng"/>
              <a:t>Define Input and Output Interfaces:</a:t>
            </a:r>
          </a:p>
          <a:p>
            <a:r>
              <a:rPr lang="en-US"/>
              <a:t>Specify the input data required by each component and define the format and structure of the input data. Determine the source of input data, such as files, databases, or streaming sources. Specify the output data generated by each component, including trained models, evaluation metrics, or processed data for downstream tasks.</a:t>
            </a:r>
          </a:p>
          <a:p>
            <a:endParaRPr lang="en-US"/>
          </a:p>
          <a:p>
            <a:r>
              <a:rPr lang="en-US" u="sng"/>
              <a:t>Configure Data Transformations and Preprocessing:</a:t>
            </a:r>
          </a:p>
          <a:p>
            <a:r>
              <a:rPr lang="en-US"/>
              <a:t>Determine the data transformations and preprocessing steps needed for each component. Specify the operations to be performed on the input data to prepare it for further processing. This may include cleaning, normalization, encoding, or feature extraction.</a:t>
            </a:r>
          </a:p>
          <a:p>
            <a:endParaRPr lang="en-US"/>
          </a:p>
          <a:p>
            <a:r>
              <a:rPr lang="en-US" u="sng"/>
              <a:t>Define Hyperparameters and Configurations:</a:t>
            </a:r>
          </a:p>
          <a:p>
            <a:r>
              <a:rPr lang="en-US"/>
              <a:t>Identify the hyperparameters and runtime configurations for each component. These are adjustable values that impact the behavior and performance of the model or algorithm. Specify the values or ranges for hyperparameters that can be adjusted during the pipeline execution. Runtime configurations include parameters like batch size, learning rate, or convergence criteria.</a:t>
            </a:r>
          </a:p>
          <a:p>
            <a:endParaRPr lang="en-US"/>
          </a:p>
          <a:p>
            <a:r>
              <a:rPr lang="en-US" u="sng"/>
              <a:t>Set up Environmental Requirements:</a:t>
            </a:r>
          </a:p>
          <a:p>
            <a:r>
              <a:rPr lang="en-US"/>
              <a:t>Identify any specific environmental requirements for the pipeline components, such as software dependencies or libraries. Ensure the environment is properly configured to meet these requirements, including installing necessary libraries or setting up containers.</a:t>
            </a:r>
          </a:p>
          <a:p>
            <a:endParaRPr lang="en-US"/>
          </a:p>
          <a:p>
            <a:r>
              <a:rPr lang="en-US" u="sng"/>
              <a:t>Validate and Test the Pipeline:</a:t>
            </a:r>
          </a:p>
          <a:p>
            <a:r>
              <a:rPr lang="en-US"/>
              <a:t>Perform thorough testing of the pipeline to ensure its functionality and correctness. Validate the outputs of each component and verify that they meet the expected results. Create test cases to simulate different scenarios and edge cases to ensure the pipeline's robustness.</a:t>
            </a:r>
          </a:p>
          <a:p>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4</a:t>
            </a:fld>
            <a:endParaRPr lang="en-US"/>
          </a:p>
        </p:txBody>
      </p:sp>
    </p:spTree>
    <p:extLst>
      <p:ext uri="{BB962C8B-B14F-4D97-AF65-F5344CB8AC3E}">
        <p14:creationId xmlns:p14="http://schemas.microsoft.com/office/powerpoint/2010/main" val="37861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a:t>Tracking models in </a:t>
            </a:r>
            <a:r>
              <a:rPr lang="en-US" u="none" err="1"/>
              <a:t>MLflow</a:t>
            </a:r>
            <a:r>
              <a:rPr lang="en-US" u="none"/>
              <a:t> refers to the process of recording and managing the key components of model training, including metrics, parameters, artifacts, and versions, enabling reproducibility, comparison, and analysis of different training runs.</a:t>
            </a:r>
          </a:p>
          <a:p>
            <a:endParaRPr lang="en-US" u="sng"/>
          </a:p>
          <a:p>
            <a:r>
              <a:rPr lang="en-US" u="sng"/>
              <a:t>Setting up the </a:t>
            </a:r>
            <a:r>
              <a:rPr lang="en-US" u="sng" err="1"/>
              <a:t>MLflow</a:t>
            </a:r>
            <a:r>
              <a:rPr lang="en-US" u="sng"/>
              <a:t> Environment:</a:t>
            </a:r>
          </a:p>
          <a:p>
            <a:r>
              <a:rPr lang="en-US" u="none"/>
              <a:t>Install </a:t>
            </a:r>
            <a:r>
              <a:rPr lang="en-US" u="none" err="1"/>
              <a:t>MLflow</a:t>
            </a:r>
            <a:r>
              <a:rPr lang="en-US" u="none"/>
              <a:t> and its dependencies.</a:t>
            </a:r>
          </a:p>
          <a:p>
            <a:r>
              <a:rPr lang="en-US" u="none"/>
              <a:t>Initialize the </a:t>
            </a:r>
            <a:r>
              <a:rPr lang="en-US" u="none" err="1"/>
              <a:t>MLflow</a:t>
            </a:r>
            <a:r>
              <a:rPr lang="en-US" u="none"/>
              <a:t> tracking server to enable tracking and logging of training runs.</a:t>
            </a:r>
          </a:p>
          <a:p>
            <a:endParaRPr lang="en-US" u="none"/>
          </a:p>
          <a:p>
            <a:r>
              <a:rPr lang="en-US" u="sng"/>
              <a:t>Defining the Model Training Code:</a:t>
            </a:r>
          </a:p>
          <a:p>
            <a:r>
              <a:rPr lang="en-US" u="none"/>
              <a:t>Write the code for training the machine learning model using your preferred framework or library.</a:t>
            </a:r>
          </a:p>
          <a:p>
            <a:r>
              <a:rPr lang="en-US" u="none"/>
              <a:t>Structure your code to allow for tracking and logging of metrics, parameters, and artifacts.</a:t>
            </a:r>
          </a:p>
          <a:p>
            <a:endParaRPr lang="en-US" u="none"/>
          </a:p>
          <a:p>
            <a:r>
              <a:rPr lang="en-US" u="sng"/>
              <a:t>Logging Metrics and Parameters:</a:t>
            </a:r>
          </a:p>
          <a:p>
            <a:r>
              <a:rPr lang="en-US" u="none"/>
              <a:t>Use </a:t>
            </a:r>
            <a:r>
              <a:rPr lang="en-US" u="none" err="1"/>
              <a:t>MLflow's</a:t>
            </a:r>
            <a:r>
              <a:rPr lang="en-US" u="none"/>
              <a:t> tracking API to log important metrics such as accuracy, loss, or custom evaluation metrics.</a:t>
            </a:r>
          </a:p>
          <a:p>
            <a:r>
              <a:rPr lang="en-US" u="none"/>
              <a:t>Log training parameters like learning rate, batch size, or hyperparameters to capture the configuration used during training.</a:t>
            </a:r>
          </a:p>
          <a:p>
            <a:endParaRPr lang="en-US" u="none"/>
          </a:p>
          <a:p>
            <a:r>
              <a:rPr lang="en-US" u="sng"/>
              <a:t>Tracking Artifacts and Model Versions:</a:t>
            </a:r>
          </a:p>
          <a:p>
            <a:r>
              <a:rPr lang="en-US" u="none"/>
              <a:t>Log artifacts during the training process, such as serialized models, intermediate data, or visualizations.</a:t>
            </a:r>
          </a:p>
          <a:p>
            <a:r>
              <a:rPr lang="en-US" u="none" err="1"/>
              <a:t>MLflow</a:t>
            </a:r>
            <a:r>
              <a:rPr lang="en-US" u="none"/>
              <a:t> automatically organizes and versions the logged artifacts, facilitating easy access and comparison of different model versions.</a:t>
            </a:r>
          </a:p>
          <a:p>
            <a:endParaRPr lang="en-US" u="none"/>
          </a:p>
          <a:p>
            <a:r>
              <a:rPr lang="en-US" u="sng"/>
              <a:t>Managing Experiments and Runs:</a:t>
            </a:r>
          </a:p>
          <a:p>
            <a:r>
              <a:rPr lang="en-US" u="none"/>
              <a:t>Create </a:t>
            </a:r>
            <a:r>
              <a:rPr lang="en-US" u="none" err="1"/>
              <a:t>MLflow</a:t>
            </a:r>
            <a:r>
              <a:rPr lang="en-US" u="none"/>
              <a:t> experiments to categorize and group related training runs.</a:t>
            </a:r>
          </a:p>
          <a:p>
            <a:r>
              <a:rPr lang="en-US" u="none"/>
              <a:t>Use </a:t>
            </a:r>
            <a:r>
              <a:rPr lang="en-US" u="none" err="1"/>
              <a:t>MLflow's</a:t>
            </a:r>
            <a:r>
              <a:rPr lang="en-US" u="none"/>
              <a:t> tracking API to start and end runs, allowing tracking and comparison of multiple training iterations.</a:t>
            </a:r>
          </a:p>
          <a:p>
            <a:endParaRPr lang="en-US" u="none"/>
          </a:p>
          <a:p>
            <a:r>
              <a:rPr lang="en-US" u="sng"/>
              <a:t>Viewing and Analyzing Training Results:</a:t>
            </a:r>
          </a:p>
          <a:p>
            <a:r>
              <a:rPr lang="en-US" u="none"/>
              <a:t>Utilize the </a:t>
            </a:r>
            <a:r>
              <a:rPr lang="en-US" u="none" err="1"/>
              <a:t>MLflow</a:t>
            </a:r>
            <a:r>
              <a:rPr lang="en-US" u="none"/>
              <a:t> UI or APIs to view and analyze the logged training results.</a:t>
            </a:r>
          </a:p>
          <a:p>
            <a:r>
              <a:rPr lang="en-US" u="none"/>
              <a:t>The </a:t>
            </a:r>
            <a:r>
              <a:rPr lang="en-US" u="none" err="1"/>
              <a:t>MLflow</a:t>
            </a:r>
            <a:r>
              <a:rPr lang="en-US" u="none"/>
              <a:t> UI provides a comprehensive dashboard to visualize metrics, track artifacts, and compare different runs.</a:t>
            </a:r>
          </a:p>
          <a:p>
            <a:endParaRPr lang="en-US" u="none"/>
          </a:p>
          <a:p>
            <a:r>
              <a:rPr lang="en-US" u="sng"/>
              <a:t>Reproducing Training Runs:</a:t>
            </a:r>
          </a:p>
          <a:p>
            <a:r>
              <a:rPr lang="en-US" u="none" err="1"/>
              <a:t>MLflow</a:t>
            </a:r>
            <a:r>
              <a:rPr lang="en-US" u="none"/>
              <a:t> allows easy reproduction of previous training runs using run IDs or experiment and run tags.</a:t>
            </a:r>
          </a:p>
          <a:p>
            <a:r>
              <a:rPr lang="en-US" u="none"/>
              <a:t>This ensures reproducibility of experiments and facilitates debugging or further analysis.</a:t>
            </a:r>
          </a:p>
          <a:p>
            <a:endParaRPr lang="en-US" u="none"/>
          </a:p>
          <a:p>
            <a:r>
              <a:rPr lang="en-US" u="sng"/>
              <a:t>Managing Model Serialization and Deployment:</a:t>
            </a:r>
          </a:p>
          <a:p>
            <a:r>
              <a:rPr lang="en-US" u="none" err="1"/>
              <a:t>MLflow</a:t>
            </a:r>
            <a:r>
              <a:rPr lang="en-US" u="none"/>
              <a:t> provides functionality to serialize and save trained models in various formats.</a:t>
            </a:r>
          </a:p>
          <a:p>
            <a:r>
              <a:rPr lang="en-US" u="none"/>
              <a:t>Deploy trained models to different environments such as batch inference systems, real-time serving endpoints, or cloud platforms.</a:t>
            </a:r>
          </a:p>
          <a:p>
            <a:endParaRPr lang="en-IN" u="none"/>
          </a:p>
        </p:txBody>
      </p:sp>
      <p:sp>
        <p:nvSpPr>
          <p:cNvPr id="4" name="Slide Number Placeholder 3"/>
          <p:cNvSpPr>
            <a:spLocks noGrp="1"/>
          </p:cNvSpPr>
          <p:nvPr>
            <p:ph type="sldNum" sz="quarter" idx="5"/>
          </p:nvPr>
        </p:nvSpPr>
        <p:spPr/>
        <p:txBody>
          <a:bodyPr/>
          <a:lstStyle/>
          <a:p>
            <a:fld id="{0AC900C1-7326-4B4D-9C4E-22E7230B62CC}" type="slidenum">
              <a:rPr lang="en-US" smtClean="0"/>
              <a:t>14</a:t>
            </a:fld>
            <a:endParaRPr lang="en-US"/>
          </a:p>
        </p:txBody>
      </p:sp>
    </p:spTree>
    <p:extLst>
      <p:ext uri="{BB962C8B-B14F-4D97-AF65-F5344CB8AC3E}">
        <p14:creationId xmlns:p14="http://schemas.microsoft.com/office/powerpoint/2010/main" val="10635936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u="sng"/>
          </a:p>
          <a:p>
            <a:r>
              <a:rPr lang="en-US" u="sng"/>
              <a:t>Accuracy:</a:t>
            </a:r>
          </a:p>
          <a:p>
            <a:r>
              <a:rPr lang="en-US" u="none"/>
              <a:t>Accuracy is a commonly used metric that measures the overall correctness of the model's predictions.</a:t>
            </a:r>
          </a:p>
          <a:p>
            <a:r>
              <a:rPr lang="en-US" u="none"/>
              <a:t>It calculates the ratio of correctly classified instances to the total number of instances in the dataset.</a:t>
            </a:r>
          </a:p>
          <a:p>
            <a:r>
              <a:rPr lang="en-US" u="none"/>
              <a:t>Higher accuracy values indicate better performance, but it can be misleading in cases of imbalanced datasets.</a:t>
            </a:r>
          </a:p>
          <a:p>
            <a:endParaRPr lang="en-US" u="sng"/>
          </a:p>
          <a:p>
            <a:r>
              <a:rPr lang="en-US" u="sng"/>
              <a:t>Loss:</a:t>
            </a:r>
          </a:p>
          <a:p>
            <a:r>
              <a:rPr lang="en-US" u="none"/>
              <a:t>Loss is a quantitative measure of the model's performance that represents the error between predicted and actual values.</a:t>
            </a:r>
          </a:p>
          <a:p>
            <a:r>
              <a:rPr lang="en-US" u="none"/>
              <a:t>It indicates how well the model is fitting the training data by measuring the inconsistency between predicted and true labels.</a:t>
            </a:r>
          </a:p>
          <a:p>
            <a:r>
              <a:rPr lang="en-US" u="none"/>
              <a:t>Lower loss values indicate better alignment between predictions and actual outcomes.</a:t>
            </a:r>
          </a:p>
          <a:p>
            <a:endParaRPr lang="en-US" u="sng"/>
          </a:p>
          <a:p>
            <a:r>
              <a:rPr lang="en-US" u="sng"/>
              <a:t>Precision:</a:t>
            </a:r>
          </a:p>
          <a:p>
            <a:r>
              <a:rPr lang="en-US" u="none"/>
              <a:t>Precision is a metric that quantifies the model's ability to correctly identify positive instances out of the total instances predicted as positive.</a:t>
            </a:r>
          </a:p>
          <a:p>
            <a:r>
              <a:rPr lang="en-US" u="none"/>
              <a:t>It focuses on the ratio of true positive predictions to the sum of true positive and false positive predictions.</a:t>
            </a:r>
          </a:p>
          <a:p>
            <a:r>
              <a:rPr lang="en-US" u="none"/>
              <a:t>Precision is useful when the cost of false positives is high, such as in medical diagnosis.</a:t>
            </a:r>
            <a:endParaRPr lang="en-IN" u="none"/>
          </a:p>
        </p:txBody>
      </p:sp>
      <p:sp>
        <p:nvSpPr>
          <p:cNvPr id="4" name="Slide Number Placeholder 3"/>
          <p:cNvSpPr>
            <a:spLocks noGrp="1"/>
          </p:cNvSpPr>
          <p:nvPr>
            <p:ph type="sldNum" sz="quarter" idx="5"/>
          </p:nvPr>
        </p:nvSpPr>
        <p:spPr/>
        <p:txBody>
          <a:bodyPr/>
          <a:lstStyle/>
          <a:p>
            <a:fld id="{0AC900C1-7326-4B4D-9C4E-22E7230B62CC}" type="slidenum">
              <a:rPr lang="en-US" smtClean="0"/>
              <a:t>15</a:t>
            </a:fld>
            <a:endParaRPr lang="en-US"/>
          </a:p>
        </p:txBody>
      </p:sp>
    </p:spTree>
    <p:extLst>
      <p:ext uri="{BB962C8B-B14F-4D97-AF65-F5344CB8AC3E}">
        <p14:creationId xmlns:p14="http://schemas.microsoft.com/office/powerpoint/2010/main" val="18015156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u="sng"/>
          </a:p>
          <a:p>
            <a:r>
              <a:rPr lang="en-US" u="sng"/>
              <a:t>Recall:</a:t>
            </a:r>
          </a:p>
          <a:p>
            <a:r>
              <a:rPr lang="en-US" u="none"/>
              <a:t>Recall (also known as sensitivity or true positive rate) measures the model's ability to identify all positive instances correctly.</a:t>
            </a:r>
          </a:p>
          <a:p>
            <a:r>
              <a:rPr lang="en-US" u="none"/>
              <a:t>It calculates the ratio of true positive predictions to the sum of true positive and false negative predictions.</a:t>
            </a:r>
          </a:p>
          <a:p>
            <a:r>
              <a:rPr lang="en-US" u="none"/>
              <a:t>Recall is valuable when missing positive instances (false negatives) carries significant consequences, such as in fraud detection.</a:t>
            </a:r>
          </a:p>
          <a:p>
            <a:endParaRPr lang="en-US" u="none"/>
          </a:p>
          <a:p>
            <a:r>
              <a:rPr lang="en-US" u="sng"/>
              <a:t>F1 Score:</a:t>
            </a:r>
          </a:p>
          <a:p>
            <a:r>
              <a:rPr lang="en-US" u="none"/>
              <a:t>The F1 score is the harmonic mean of precision and recall, providing a single metric that balances both measures.</a:t>
            </a:r>
          </a:p>
          <a:p>
            <a:r>
              <a:rPr lang="en-US" u="none"/>
              <a:t>It combines precision and recall to capture the trade-off between correctly identifying positive instances and minimizing false positives.</a:t>
            </a:r>
          </a:p>
          <a:p>
            <a:r>
              <a:rPr lang="en-US" u="none"/>
              <a:t>The F1 score is useful when achieving both high precision and high recall is important.</a:t>
            </a:r>
          </a:p>
          <a:p>
            <a:endParaRPr lang="en-US" u="none"/>
          </a:p>
          <a:p>
            <a:r>
              <a:rPr lang="en-US" u="sng"/>
              <a:t>Custom Evaluation Measures:</a:t>
            </a:r>
          </a:p>
          <a:p>
            <a:r>
              <a:rPr lang="en-US" u="none"/>
              <a:t>In addition to standard metrics, you can define custom evaluation measures based on the specific requirements of your problem domain.</a:t>
            </a:r>
          </a:p>
          <a:p>
            <a:r>
              <a:rPr lang="en-US" u="none"/>
              <a:t>Custom evaluation measures may include domain-specific metrics, cost-sensitive measures, or other performance indicators relevant to your task.</a:t>
            </a:r>
          </a:p>
          <a:p>
            <a:r>
              <a:rPr lang="en-US" u="none"/>
              <a:t>These metrics are tailored to assess the model's performance based on specific criteria or objectives.</a:t>
            </a:r>
          </a:p>
          <a:p>
            <a:endParaRPr lang="en-US" u="sng"/>
          </a:p>
        </p:txBody>
      </p:sp>
      <p:sp>
        <p:nvSpPr>
          <p:cNvPr id="4" name="Slide Number Placeholder 3"/>
          <p:cNvSpPr>
            <a:spLocks noGrp="1"/>
          </p:cNvSpPr>
          <p:nvPr>
            <p:ph type="sldNum" sz="quarter" idx="5"/>
          </p:nvPr>
        </p:nvSpPr>
        <p:spPr/>
        <p:txBody>
          <a:bodyPr/>
          <a:lstStyle/>
          <a:p>
            <a:fld id="{0AC900C1-7326-4B4D-9C4E-22E7230B62CC}" type="slidenum">
              <a:rPr lang="en-US" smtClean="0"/>
              <a:t>16</a:t>
            </a:fld>
            <a:endParaRPr lang="en-US"/>
          </a:p>
        </p:txBody>
      </p:sp>
    </p:spTree>
    <p:extLst>
      <p:ext uri="{BB962C8B-B14F-4D97-AF65-F5344CB8AC3E}">
        <p14:creationId xmlns:p14="http://schemas.microsoft.com/office/powerpoint/2010/main" val="32968815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u="sng"/>
          </a:p>
          <a:p>
            <a:r>
              <a:rPr lang="en-US" u="sng"/>
              <a:t>Learning Rate:</a:t>
            </a:r>
          </a:p>
          <a:p>
            <a:r>
              <a:rPr lang="en-US" u="none"/>
              <a:t>Learning rate is a hyperparameter that determines the step size at which the model adjusts its weights during training.</a:t>
            </a:r>
          </a:p>
          <a:p>
            <a:r>
              <a:rPr lang="en-US" u="none"/>
              <a:t>It controls the rate of convergence and affects the speed and quality of the model's learning process.</a:t>
            </a:r>
          </a:p>
          <a:p>
            <a:r>
              <a:rPr lang="en-US" u="none"/>
              <a:t>Logging the learning rate allows you to track the specific value used during training and analyze its impact on model performance.</a:t>
            </a:r>
          </a:p>
          <a:p>
            <a:endParaRPr lang="en-US" u="sng"/>
          </a:p>
          <a:p>
            <a:r>
              <a:rPr lang="en-US" u="sng"/>
              <a:t>Batch Size:</a:t>
            </a:r>
          </a:p>
          <a:p>
            <a:r>
              <a:rPr lang="en-US" u="none"/>
              <a:t>Batch size refers to the number of samples processed by the model at each iteration during training.</a:t>
            </a:r>
          </a:p>
          <a:p>
            <a:r>
              <a:rPr lang="en-US" u="none"/>
              <a:t>It impacts the model's convergence, training speed, and memory usage.</a:t>
            </a:r>
          </a:p>
          <a:p>
            <a:r>
              <a:rPr lang="en-US" u="none"/>
              <a:t>Logging the batch size helps in understanding the trade-off between computational efficiency and model accuracy.</a:t>
            </a:r>
          </a:p>
          <a:p>
            <a:endParaRPr lang="en-US" u="sng"/>
          </a:p>
          <a:p>
            <a:r>
              <a:rPr lang="en-US" u="sng"/>
              <a:t>Hyperparameters:</a:t>
            </a:r>
          </a:p>
          <a:p>
            <a:r>
              <a:rPr lang="en-US" u="none"/>
              <a:t>Hyperparameters are adjustable values that determine the behavior and performance of a machine learning model.</a:t>
            </a:r>
          </a:p>
          <a:p>
            <a:r>
              <a:rPr lang="en-US" u="none"/>
              <a:t>Examples of hyperparameters include regularization strength, dropout rate, kernel size, or the number of hidden layers.</a:t>
            </a:r>
          </a:p>
          <a:p>
            <a:r>
              <a:rPr lang="en-US" u="none"/>
              <a:t>Logging hyperparameters allows you to record the specific configuration used during training and analyze their impact on model performance.</a:t>
            </a:r>
          </a:p>
          <a:p>
            <a:endParaRPr lang="en-US" u="none"/>
          </a:p>
          <a:p>
            <a:r>
              <a:rPr lang="en-US" u="sng"/>
              <a:t>Model Architecture:</a:t>
            </a:r>
          </a:p>
          <a:p>
            <a:r>
              <a:rPr lang="en-US" u="none"/>
              <a:t>Model architecture refers to the specific structure and design choices made when constructing the model.</a:t>
            </a:r>
          </a:p>
          <a:p>
            <a:r>
              <a:rPr lang="en-US" u="none"/>
              <a:t>It includes the arrangement and configuration of layers, activation functions, and other architectural elements.</a:t>
            </a:r>
          </a:p>
          <a:p>
            <a:r>
              <a:rPr lang="en-US" u="none"/>
              <a:t>Logging the model architecture helps in tracking and documenting the specific model design used during training.</a:t>
            </a:r>
          </a:p>
        </p:txBody>
      </p:sp>
      <p:sp>
        <p:nvSpPr>
          <p:cNvPr id="4" name="Slide Number Placeholder 3"/>
          <p:cNvSpPr>
            <a:spLocks noGrp="1"/>
          </p:cNvSpPr>
          <p:nvPr>
            <p:ph type="sldNum" sz="quarter" idx="5"/>
          </p:nvPr>
        </p:nvSpPr>
        <p:spPr/>
        <p:txBody>
          <a:bodyPr/>
          <a:lstStyle/>
          <a:p>
            <a:fld id="{0AC900C1-7326-4B4D-9C4E-22E7230B62CC}" type="slidenum">
              <a:rPr lang="en-US" smtClean="0"/>
              <a:t>17</a:t>
            </a:fld>
            <a:endParaRPr lang="en-US"/>
          </a:p>
        </p:txBody>
      </p:sp>
    </p:spTree>
    <p:extLst>
      <p:ext uri="{BB962C8B-B14F-4D97-AF65-F5344CB8AC3E}">
        <p14:creationId xmlns:p14="http://schemas.microsoft.com/office/powerpoint/2010/main" val="2523746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u="sng"/>
          </a:p>
          <a:p>
            <a:r>
              <a:rPr lang="en-US" u="none"/>
              <a:t>Packaging models in </a:t>
            </a:r>
            <a:r>
              <a:rPr lang="en-US" u="none" err="1"/>
              <a:t>MLflow</a:t>
            </a:r>
            <a:r>
              <a:rPr lang="en-US" u="none"/>
              <a:t> involves creating deployable artifacts that encapsulate the trained model, metadata, and dependencies for seamless deployment and reproducibility.</a:t>
            </a:r>
          </a:p>
          <a:p>
            <a:endParaRPr lang="en-US" u="none"/>
          </a:p>
          <a:p>
            <a:r>
              <a:rPr lang="en-US" u="sng"/>
              <a:t>Saving Trained Models:</a:t>
            </a:r>
          </a:p>
          <a:p>
            <a:r>
              <a:rPr lang="en-US" u="none"/>
              <a:t>Save the trained model using the appropriate saving functions or methods provided by the framework/library used for training.</a:t>
            </a:r>
          </a:p>
          <a:p>
            <a:r>
              <a:rPr lang="en-US" u="none"/>
              <a:t>Include any necessary weights, parameters, or configurations required for future inference.</a:t>
            </a:r>
          </a:p>
          <a:p>
            <a:endParaRPr lang="en-US" u="none"/>
          </a:p>
          <a:p>
            <a:r>
              <a:rPr lang="en-US" u="sng"/>
              <a:t>Model Packaging with </a:t>
            </a:r>
            <a:r>
              <a:rPr lang="en-US" u="sng" err="1"/>
              <a:t>MLflow</a:t>
            </a:r>
            <a:r>
              <a:rPr lang="en-US" u="sng"/>
              <a:t>:</a:t>
            </a:r>
          </a:p>
          <a:p>
            <a:r>
              <a:rPr lang="en-US" u="none" err="1"/>
              <a:t>MLflow</a:t>
            </a:r>
            <a:r>
              <a:rPr lang="en-US" u="none"/>
              <a:t> facilitates packaging and organization of saved models, metadata, and dependencies into a deployable artifact.</a:t>
            </a:r>
          </a:p>
          <a:p>
            <a:r>
              <a:rPr lang="en-US" u="none"/>
              <a:t>Create an </a:t>
            </a:r>
            <a:r>
              <a:rPr lang="en-US" u="none" err="1"/>
              <a:t>MLflow</a:t>
            </a:r>
            <a:r>
              <a:rPr lang="en-US" u="none"/>
              <a:t> project that includes the saved model file and any additional files or scripts required for deployment.</a:t>
            </a:r>
          </a:p>
          <a:p>
            <a:r>
              <a:rPr lang="en-US" u="none"/>
              <a:t>Specify the required dependencies, including the framework version and other libraries needed for running model inference.</a:t>
            </a:r>
          </a:p>
          <a:p>
            <a:endParaRPr lang="en-US" u="none"/>
          </a:p>
          <a:p>
            <a:r>
              <a:rPr lang="en-US" u="sng"/>
              <a:t>Defining the </a:t>
            </a:r>
            <a:r>
              <a:rPr lang="en-US" u="sng" err="1"/>
              <a:t>MLflow</a:t>
            </a:r>
            <a:r>
              <a:rPr lang="en-US" u="sng"/>
              <a:t> Project:</a:t>
            </a:r>
          </a:p>
          <a:p>
            <a:r>
              <a:rPr lang="en-US" u="none"/>
              <a:t>Define </a:t>
            </a:r>
            <a:r>
              <a:rPr lang="en-US" u="none" err="1"/>
              <a:t>MLflow</a:t>
            </a:r>
            <a:r>
              <a:rPr lang="en-US" u="none"/>
              <a:t> projects using a project YAML file or a project Python file.</a:t>
            </a:r>
          </a:p>
          <a:p>
            <a:r>
              <a:rPr lang="en-US" u="none"/>
              <a:t>In the project definition, specify the entry point to the model-serving code or script that executes when the packaged model is deployed.</a:t>
            </a:r>
          </a:p>
          <a:p>
            <a:r>
              <a:rPr lang="en-US" u="none"/>
              <a:t>Include any necessary command-line arguments or configurations for the model-serving code.</a:t>
            </a:r>
          </a:p>
          <a:p>
            <a:endParaRPr lang="en-US" u="none"/>
          </a:p>
          <a:p>
            <a:endParaRPr lang="en-US" u="none"/>
          </a:p>
        </p:txBody>
      </p:sp>
      <p:sp>
        <p:nvSpPr>
          <p:cNvPr id="4" name="Slide Number Placeholder 3"/>
          <p:cNvSpPr>
            <a:spLocks noGrp="1"/>
          </p:cNvSpPr>
          <p:nvPr>
            <p:ph type="sldNum" sz="quarter" idx="5"/>
          </p:nvPr>
        </p:nvSpPr>
        <p:spPr/>
        <p:txBody>
          <a:bodyPr/>
          <a:lstStyle/>
          <a:p>
            <a:fld id="{0AC900C1-7326-4B4D-9C4E-22E7230B62CC}" type="slidenum">
              <a:rPr lang="en-US" smtClean="0"/>
              <a:t>18</a:t>
            </a:fld>
            <a:endParaRPr lang="en-US"/>
          </a:p>
        </p:txBody>
      </p:sp>
    </p:spTree>
    <p:extLst>
      <p:ext uri="{BB962C8B-B14F-4D97-AF65-F5344CB8AC3E}">
        <p14:creationId xmlns:p14="http://schemas.microsoft.com/office/powerpoint/2010/main" val="983452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a:t>Building the </a:t>
            </a:r>
            <a:r>
              <a:rPr lang="en-US" u="sng" err="1"/>
              <a:t>MLflow</a:t>
            </a:r>
            <a:r>
              <a:rPr lang="en-US" u="sng"/>
              <a:t> Project:</a:t>
            </a:r>
          </a:p>
          <a:p>
            <a:r>
              <a:rPr lang="en-US" u="none"/>
              <a:t>Build the </a:t>
            </a:r>
            <a:r>
              <a:rPr lang="en-US" u="none" err="1"/>
              <a:t>MLflow</a:t>
            </a:r>
            <a:r>
              <a:rPr lang="en-US" u="none"/>
              <a:t> project into a deployable artifact using the </a:t>
            </a:r>
            <a:r>
              <a:rPr lang="en-US" u="none" err="1"/>
              <a:t>MLflow</a:t>
            </a:r>
            <a:r>
              <a:rPr lang="en-US" u="none"/>
              <a:t> command-line interface (CLI) or programmatic API.</a:t>
            </a:r>
          </a:p>
          <a:p>
            <a:r>
              <a:rPr lang="en-US" u="none"/>
              <a:t>The build process resolves project dependencies, compiles the required files and scripts, and generates an artifact encapsulating the packaged model and serving code.</a:t>
            </a:r>
          </a:p>
          <a:p>
            <a:endParaRPr lang="en-US" u="none"/>
          </a:p>
          <a:p>
            <a:r>
              <a:rPr lang="en-US" u="sng"/>
              <a:t>Managing Model Versions:</a:t>
            </a:r>
          </a:p>
          <a:p>
            <a:r>
              <a:rPr lang="en-US" u="none" err="1"/>
              <a:t>MLflow</a:t>
            </a:r>
            <a:r>
              <a:rPr lang="en-US" u="none"/>
              <a:t> supports versioning, allowing tracking of different model versions.</a:t>
            </a:r>
          </a:p>
          <a:p>
            <a:r>
              <a:rPr lang="en-US" u="none"/>
              <a:t>Each time a new version of the </a:t>
            </a:r>
            <a:r>
              <a:rPr lang="en-US" u="none" err="1"/>
              <a:t>MLflow</a:t>
            </a:r>
            <a:r>
              <a:rPr lang="en-US" u="none"/>
              <a:t> project is built, </a:t>
            </a:r>
            <a:r>
              <a:rPr lang="en-US" u="none" err="1"/>
              <a:t>MLflow</a:t>
            </a:r>
            <a:r>
              <a:rPr lang="en-US" u="none"/>
              <a:t> assigns a version number to the artifact, simplifying management and referencing of different model versions.</a:t>
            </a:r>
          </a:p>
          <a:p>
            <a:r>
              <a:rPr lang="en-US" u="none"/>
              <a:t>Compare and access different versions of the model for reproducibility and analysis purposes.</a:t>
            </a:r>
          </a:p>
          <a:p>
            <a:endParaRPr lang="en-US" u="none"/>
          </a:p>
          <a:p>
            <a:r>
              <a:rPr lang="en-US" u="sng"/>
              <a:t>Deploying Packaged Models:</a:t>
            </a:r>
          </a:p>
          <a:p>
            <a:r>
              <a:rPr lang="en-US" u="none"/>
              <a:t>Deploy the packaged </a:t>
            </a:r>
            <a:r>
              <a:rPr lang="en-US" u="none" err="1"/>
              <a:t>MLflow</a:t>
            </a:r>
            <a:r>
              <a:rPr lang="en-US" u="none"/>
              <a:t> model artifact to the desired environment or infrastructure.</a:t>
            </a:r>
          </a:p>
          <a:p>
            <a:r>
              <a:rPr lang="en-US" u="none"/>
              <a:t>Deployment options vary depending on the target environment, ranging from local deployment to cloud-based platforms or serverless architectures.</a:t>
            </a:r>
          </a:p>
          <a:p>
            <a:r>
              <a:rPr lang="en-US" u="none" err="1"/>
              <a:t>MLflow</a:t>
            </a:r>
            <a:r>
              <a:rPr lang="en-US" u="none"/>
              <a:t> integrates with various deployment frameworks and tools, streamlining the deployment process and ensuring compatibility with different environments.</a:t>
            </a:r>
          </a:p>
          <a:p>
            <a:endParaRPr lang="en-US" u="sng"/>
          </a:p>
          <a:p>
            <a:r>
              <a:rPr lang="en-US" u="sng"/>
              <a:t>Model Serving and Inference:</a:t>
            </a:r>
          </a:p>
          <a:p>
            <a:r>
              <a:rPr lang="en-US" u="none"/>
              <a:t>Once the packaged model is deployed, it can serve predictions or perform inference on new data.</a:t>
            </a:r>
          </a:p>
          <a:p>
            <a:r>
              <a:rPr lang="en-US" u="none"/>
              <a:t>Utilize the model-serving code specified in the </a:t>
            </a:r>
            <a:r>
              <a:rPr lang="en-US" u="none" err="1"/>
              <a:t>MLflow</a:t>
            </a:r>
            <a:r>
              <a:rPr lang="en-US" u="none"/>
              <a:t> project to load the packaged model and make predictions on incoming data.</a:t>
            </a:r>
          </a:p>
          <a:p>
            <a:r>
              <a:rPr lang="en-US" u="none"/>
              <a:t>The model-serving code interacts with the deployed </a:t>
            </a:r>
            <a:r>
              <a:rPr lang="en-US" u="none" err="1"/>
              <a:t>MLflow</a:t>
            </a:r>
            <a:r>
              <a:rPr lang="en-US" u="none"/>
              <a:t> model artifact, providing an interface for input data and returning model predictions.</a:t>
            </a:r>
          </a:p>
          <a:p>
            <a:endParaRPr lang="en-US" u="none"/>
          </a:p>
        </p:txBody>
      </p:sp>
      <p:sp>
        <p:nvSpPr>
          <p:cNvPr id="4" name="Slide Number Placeholder 3"/>
          <p:cNvSpPr>
            <a:spLocks noGrp="1"/>
          </p:cNvSpPr>
          <p:nvPr>
            <p:ph type="sldNum" sz="quarter" idx="5"/>
          </p:nvPr>
        </p:nvSpPr>
        <p:spPr/>
        <p:txBody>
          <a:bodyPr/>
          <a:lstStyle/>
          <a:p>
            <a:fld id="{0AC900C1-7326-4B4D-9C4E-22E7230B62CC}" type="slidenum">
              <a:rPr lang="en-US" smtClean="0"/>
              <a:t>19</a:t>
            </a:fld>
            <a:endParaRPr lang="en-US"/>
          </a:p>
        </p:txBody>
      </p:sp>
    </p:spTree>
    <p:extLst>
      <p:ext uri="{BB962C8B-B14F-4D97-AF65-F5344CB8AC3E}">
        <p14:creationId xmlns:p14="http://schemas.microsoft.com/office/powerpoint/2010/main" val="25216755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a:t>Trainer Notes:</a:t>
            </a:r>
          </a:p>
          <a:p>
            <a:endParaRPr lang="en-US" u="sng"/>
          </a:p>
          <a:p>
            <a:r>
              <a:rPr lang="en-US" u="none"/>
              <a:t>Running models with </a:t>
            </a:r>
            <a:r>
              <a:rPr lang="en-US" u="none" err="1"/>
              <a:t>MLflow</a:t>
            </a:r>
            <a:r>
              <a:rPr lang="en-US" u="none"/>
              <a:t> involves executing and monitoring trained models, ensuring efficient deployment, inference, and performance tracking within the ML workflow.</a:t>
            </a:r>
          </a:p>
          <a:p>
            <a:endParaRPr lang="en-US" u="none"/>
          </a:p>
          <a:p>
            <a:r>
              <a:rPr lang="en-US" u="sng"/>
              <a:t>Loading the MLFlow model:</a:t>
            </a:r>
          </a:p>
          <a:p>
            <a:r>
              <a:rPr lang="en-US" u="none"/>
              <a:t>Retrieve the trained MLFlow model from the MLFlow model registry or the saved model file.</a:t>
            </a:r>
          </a:p>
          <a:p>
            <a:r>
              <a:rPr lang="en-US" u="none"/>
              <a:t>Use </a:t>
            </a:r>
            <a:r>
              <a:rPr lang="en-US" u="none" err="1"/>
              <a:t>MLflow's</a:t>
            </a:r>
            <a:r>
              <a:rPr lang="en-US" u="none"/>
              <a:t> model-loading functions or APIs to load the model into memory.</a:t>
            </a:r>
          </a:p>
          <a:p>
            <a:endParaRPr lang="en-US" u="none"/>
          </a:p>
          <a:p>
            <a:r>
              <a:rPr lang="en-US" u="sng"/>
              <a:t>Preparing input data:</a:t>
            </a:r>
          </a:p>
          <a:p>
            <a:r>
              <a:rPr lang="en-US" u="none"/>
              <a:t>Ensure the input data aligns with the model's expected format, such as data type and shape.</a:t>
            </a:r>
          </a:p>
          <a:p>
            <a:r>
              <a:rPr lang="en-US" u="none"/>
              <a:t>Perform any necessary data transformations or preprocessing to prepare the input data for inference.</a:t>
            </a:r>
          </a:p>
          <a:p>
            <a:endParaRPr lang="en-US" u="none"/>
          </a:p>
          <a:p>
            <a:r>
              <a:rPr lang="en-US" u="sng"/>
              <a:t>Making predictions:</a:t>
            </a:r>
          </a:p>
          <a:p>
            <a:r>
              <a:rPr lang="en-US" u="none"/>
              <a:t>Utilize the loaded MLFlow model to make predictions on the prepared input data.</a:t>
            </a:r>
          </a:p>
          <a:p>
            <a:r>
              <a:rPr lang="en-US" u="none"/>
              <a:t>Use the model's prediction function or method to generate predictions or infer insights from the data.</a:t>
            </a:r>
          </a:p>
        </p:txBody>
      </p:sp>
      <p:sp>
        <p:nvSpPr>
          <p:cNvPr id="4" name="Slide Number Placeholder 3"/>
          <p:cNvSpPr>
            <a:spLocks noGrp="1"/>
          </p:cNvSpPr>
          <p:nvPr>
            <p:ph type="sldNum" sz="quarter" idx="5"/>
          </p:nvPr>
        </p:nvSpPr>
        <p:spPr/>
        <p:txBody>
          <a:bodyPr/>
          <a:lstStyle/>
          <a:p>
            <a:fld id="{0AC900C1-7326-4B4D-9C4E-22E7230B62CC}" type="slidenum">
              <a:rPr lang="en-US" smtClean="0"/>
              <a:t>20</a:t>
            </a:fld>
            <a:endParaRPr lang="en-US"/>
          </a:p>
        </p:txBody>
      </p:sp>
    </p:spTree>
    <p:extLst>
      <p:ext uri="{BB962C8B-B14F-4D97-AF65-F5344CB8AC3E}">
        <p14:creationId xmlns:p14="http://schemas.microsoft.com/office/powerpoint/2010/main" val="28076672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a:t>Post-processing and Result Analysis:</a:t>
            </a:r>
          </a:p>
          <a:p>
            <a:r>
              <a:rPr lang="en-US" u="none"/>
              <a:t>Apply any required post-processing steps to the model's predictions, such as converting to human-readable format or applying thresholds.</a:t>
            </a:r>
          </a:p>
          <a:p>
            <a:r>
              <a:rPr lang="en-US" u="none"/>
              <a:t>Analyze and interpret the results to gain insights or evaluate the model's performance.</a:t>
            </a:r>
          </a:p>
          <a:p>
            <a:endParaRPr lang="en-US" u="sng"/>
          </a:p>
          <a:p>
            <a:r>
              <a:rPr lang="en-US" u="sng"/>
              <a:t>Tracking and Logging:</a:t>
            </a:r>
          </a:p>
          <a:p>
            <a:r>
              <a:rPr lang="en-US" u="none"/>
              <a:t>Utilize </a:t>
            </a:r>
            <a:r>
              <a:rPr lang="en-US" u="none" err="1"/>
              <a:t>MLflow's</a:t>
            </a:r>
            <a:r>
              <a:rPr lang="en-US" u="none"/>
              <a:t> tracking capabilities to log the model's predictions, metrics, and any other relevant information.</a:t>
            </a:r>
          </a:p>
          <a:p>
            <a:r>
              <a:rPr lang="en-US" u="none"/>
              <a:t>Monitor the model's performance over time and track different runs or versions to compare results.</a:t>
            </a:r>
          </a:p>
          <a:p>
            <a:endParaRPr lang="en-US" u="sng"/>
          </a:p>
          <a:p>
            <a:r>
              <a:rPr lang="en-US" u="sng"/>
              <a:t>Deployment and Serving:</a:t>
            </a:r>
          </a:p>
          <a:p>
            <a:r>
              <a:rPr lang="en-US" u="none"/>
              <a:t>Deploy the MLFlow model in the desired production environment or as a service for real-time or batch inference.</a:t>
            </a:r>
          </a:p>
          <a:p>
            <a:r>
              <a:rPr lang="en-US" u="none"/>
              <a:t>Configure the necessary infrastructure or endpoints to serve predictions from the deployed model.</a:t>
            </a:r>
          </a:p>
          <a:p>
            <a:endParaRPr lang="en-US" u="sng"/>
          </a:p>
          <a:p>
            <a:r>
              <a:rPr lang="en-US" u="sng"/>
              <a:t>Monitoring and Maintenance:</a:t>
            </a:r>
          </a:p>
          <a:p>
            <a:r>
              <a:rPr lang="en-US" u="none"/>
              <a:t>Continuously monitor the performance of the deployed model, tracking metrics and evaluating its effectiveness.</a:t>
            </a:r>
          </a:p>
          <a:p>
            <a:r>
              <a:rPr lang="en-US" u="none"/>
              <a:t>Implement regular maintenance and updates to ensure the model remains up-to-date and performs optimally.</a:t>
            </a:r>
          </a:p>
        </p:txBody>
      </p:sp>
      <p:sp>
        <p:nvSpPr>
          <p:cNvPr id="4" name="Slide Number Placeholder 3"/>
          <p:cNvSpPr>
            <a:spLocks noGrp="1"/>
          </p:cNvSpPr>
          <p:nvPr>
            <p:ph type="sldNum" sz="quarter" idx="5"/>
          </p:nvPr>
        </p:nvSpPr>
        <p:spPr/>
        <p:txBody>
          <a:bodyPr/>
          <a:lstStyle/>
          <a:p>
            <a:fld id="{0AC900C1-7326-4B4D-9C4E-22E7230B62CC}" type="slidenum">
              <a:rPr lang="en-US" smtClean="0"/>
              <a:t>21</a:t>
            </a:fld>
            <a:endParaRPr lang="en-US"/>
          </a:p>
        </p:txBody>
      </p:sp>
    </p:spTree>
    <p:extLst>
      <p:ext uri="{BB962C8B-B14F-4D97-AF65-F5344CB8AC3E}">
        <p14:creationId xmlns:p14="http://schemas.microsoft.com/office/powerpoint/2010/main" val="1483957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endParaRPr lang="en-US"/>
          </a:p>
          <a:p>
            <a:pPr marL="171450" indent="-171450">
              <a:buFont typeface="Arial" panose="020B0604020202020204" pitchFamily="34" charset="0"/>
              <a:buChar char="•"/>
            </a:pPr>
            <a:r>
              <a:rPr lang="en-US" b="0" i="0">
                <a:solidFill>
                  <a:srgbClr val="374151"/>
                </a:solidFill>
                <a:effectLst/>
                <a:latin typeface="Söhne"/>
              </a:rPr>
              <a:t>Model serving involves deploying machine learning models into production, integrating them into applications, and managing response speed, scalability, and version control for real-world use.</a:t>
            </a:r>
          </a:p>
          <a:p>
            <a:endParaRPr lang="en-US" b="0" i="0">
              <a:solidFill>
                <a:srgbClr val="374151"/>
              </a:solidFill>
              <a:effectLst/>
              <a:latin typeface="Söhne"/>
            </a:endParaRPr>
          </a:p>
          <a:p>
            <a:pPr marL="171450" indent="-171450">
              <a:buFont typeface="Arial" panose="020B0604020202020204" pitchFamily="34" charset="0"/>
              <a:buChar char="•"/>
            </a:pPr>
            <a:r>
              <a:rPr lang="en-US" b="0" i="0">
                <a:solidFill>
                  <a:srgbClr val="374151"/>
                </a:solidFill>
                <a:effectLst/>
                <a:latin typeface="Söhne"/>
              </a:rPr>
              <a:t>Model serving bridges the gap between model development and its application, empowering software with predictive abilities. The objective is to ensure seamless integration of ML models with applications, enhancing the business process through on-demand or real-time predictions, hence enabling real-world use of machine learning.</a:t>
            </a:r>
          </a:p>
          <a:p>
            <a:endParaRPr lang="en-US" b="0" i="0">
              <a:solidFill>
                <a:srgbClr val="374151"/>
              </a:solidFill>
              <a:effectLst/>
              <a:latin typeface="Söhne"/>
            </a:endParaRPr>
          </a:p>
          <a:p>
            <a:pPr marL="171450" indent="-171450">
              <a:buFont typeface="Arial" panose="020B0604020202020204" pitchFamily="34" charset="0"/>
              <a:buChar char="•"/>
            </a:pPr>
            <a:r>
              <a:rPr lang="en-US" b="0" i="0">
                <a:solidFill>
                  <a:srgbClr val="374151"/>
                </a:solidFill>
                <a:effectLst/>
                <a:latin typeface="Söhne"/>
              </a:rPr>
              <a:t>Model serving in </a:t>
            </a:r>
            <a:r>
              <a:rPr lang="en-US" b="0" i="0" err="1">
                <a:solidFill>
                  <a:srgbClr val="374151"/>
                </a:solidFill>
                <a:effectLst/>
                <a:latin typeface="Söhne"/>
              </a:rPr>
              <a:t>MLOps</a:t>
            </a:r>
            <a:r>
              <a:rPr lang="en-US" b="0" i="0">
                <a:solidFill>
                  <a:srgbClr val="374151"/>
                </a:solidFill>
                <a:effectLst/>
                <a:latin typeface="Söhne"/>
              </a:rPr>
              <a:t> involves various considerations to effectively leverage ML models. Speed is crucial for applications requiring real-time predictions, while scalability ensures handling of variable loads. Furthermore, versioning is essential to manage model updates and maintain reliability, thereby enhancing overall system performance and accuracy.</a:t>
            </a:r>
          </a:p>
          <a:p>
            <a:endParaRPr lang="en-US" b="0" i="0">
              <a:solidFill>
                <a:srgbClr val="374151"/>
              </a:solidFill>
              <a:effectLst/>
              <a:latin typeface="Söhne"/>
            </a:endParaRPr>
          </a:p>
          <a:p>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23</a:t>
            </a:fld>
            <a:endParaRPr lang="en-US"/>
          </a:p>
        </p:txBody>
      </p:sp>
    </p:spTree>
    <p:extLst>
      <p:ext uri="{BB962C8B-B14F-4D97-AF65-F5344CB8AC3E}">
        <p14:creationId xmlns:p14="http://schemas.microsoft.com/office/powerpoint/2010/main" val="5675161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endParaRPr lang="en-US"/>
          </a:p>
          <a:p>
            <a:pPr marL="171450" indent="-171450">
              <a:buFont typeface="Arial" panose="020B0604020202020204" pitchFamily="34" charset="0"/>
              <a:buChar char="•"/>
            </a:pPr>
            <a:r>
              <a:rPr lang="en-US" b="0" i="0">
                <a:solidFill>
                  <a:srgbClr val="374151"/>
                </a:solidFill>
                <a:effectLst/>
                <a:latin typeface="Söhne"/>
              </a:rPr>
              <a:t>Model serving in </a:t>
            </a:r>
            <a:r>
              <a:rPr lang="en-US" b="0" i="0" err="1">
                <a:solidFill>
                  <a:srgbClr val="374151"/>
                </a:solidFill>
                <a:effectLst/>
                <a:latin typeface="Söhne"/>
              </a:rPr>
              <a:t>MLOps</a:t>
            </a:r>
            <a:r>
              <a:rPr lang="en-US" b="0" i="0">
                <a:solidFill>
                  <a:srgbClr val="374151"/>
                </a:solidFill>
                <a:effectLst/>
                <a:latin typeface="Söhne"/>
              </a:rPr>
              <a:t> can be implemented through various methods. API-based methods, such as REST or gRPC, enable smooth integration with applications. Serverless serving could be an option for easy scaling and managing variable loads, while batch serving might be preferred for processing large-scale, non-time sensitive predictions, offering versatility in application scenarios.</a:t>
            </a:r>
          </a:p>
          <a:p>
            <a:pPr marL="171450" indent="-171450">
              <a:buFont typeface="Arial" panose="020B0604020202020204" pitchFamily="34" charset="0"/>
              <a:buChar char="•"/>
            </a:pPr>
            <a:endParaRPr lang="en-US" b="0" i="0">
              <a:solidFill>
                <a:srgbClr val="374151"/>
              </a:solidFill>
              <a:effectLst/>
              <a:latin typeface="Söhne"/>
            </a:endParaRPr>
          </a:p>
          <a:p>
            <a:pPr marL="171450" indent="-171450">
              <a:buFont typeface="Arial" panose="020B0604020202020204" pitchFamily="34" charset="0"/>
              <a:buChar char="•"/>
            </a:pPr>
            <a:r>
              <a:rPr lang="en-US" b="0" i="0">
                <a:solidFill>
                  <a:srgbClr val="374151"/>
                </a:solidFill>
                <a:effectLst/>
                <a:latin typeface="Söhne"/>
              </a:rPr>
              <a:t>Model serving in </a:t>
            </a:r>
            <a:r>
              <a:rPr lang="en-US" b="0" i="0" err="1">
                <a:solidFill>
                  <a:srgbClr val="374151"/>
                </a:solidFill>
                <a:effectLst/>
                <a:latin typeface="Söhne"/>
              </a:rPr>
              <a:t>MLOps</a:t>
            </a:r>
            <a:r>
              <a:rPr lang="en-US" b="0" i="0">
                <a:solidFill>
                  <a:srgbClr val="374151"/>
                </a:solidFill>
                <a:effectLst/>
                <a:latin typeface="Söhne"/>
              </a:rPr>
              <a:t> has diverse use cases across different sectors. It's crucial in the banking sector for real-time fraud detection, providing quick and accurate responses. In e-commerce, it's key for powering recommendation systems, enhancing customer experience by providing personalized suggestions. Additionally, in the manufacturing sector, it plays a significant role in predictive maintenance, helping to foresee and prevent equipment failures, thereby saving costs and improving efficiency.</a:t>
            </a:r>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24</a:t>
            </a:fld>
            <a:endParaRPr lang="en-US"/>
          </a:p>
        </p:txBody>
      </p:sp>
    </p:spTree>
    <p:extLst>
      <p:ext uri="{BB962C8B-B14F-4D97-AF65-F5344CB8AC3E}">
        <p14:creationId xmlns:p14="http://schemas.microsoft.com/office/powerpoint/2010/main" val="3774325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u="none"/>
              <a:t>To identify the workflow, start by understanding the problem statement and objectives of the pipeline. Clearly define the purpose of the pipeline and the goals it aims to accomplish.</a:t>
            </a:r>
          </a:p>
          <a:p>
            <a:pPr marL="171450" indent="-171450">
              <a:buFont typeface="Arial" panose="020B0604020202020204" pitchFamily="34" charset="0"/>
              <a:buChar char="•"/>
            </a:pPr>
            <a:r>
              <a:rPr lang="en-US" u="none"/>
              <a:t>Next, analyze the input data sources and the required data transformations. Identify the various stages and processing steps involved in the pipeline.</a:t>
            </a:r>
          </a:p>
          <a:p>
            <a:pPr marL="171450" indent="-171450">
              <a:buFont typeface="Arial" panose="020B0604020202020204" pitchFamily="34" charset="0"/>
              <a:buChar char="•"/>
            </a:pPr>
            <a:r>
              <a:rPr lang="en-US" u="none"/>
              <a:t>Consider the dependencies between different stages and determine the order in which they should be executed. This helps ensure that each stage receives the necessary inputs and produces the expected outputs.</a:t>
            </a:r>
          </a:p>
          <a:p>
            <a:pPr marL="171450" indent="-171450">
              <a:buFont typeface="Arial" panose="020B0604020202020204" pitchFamily="34" charset="0"/>
              <a:buChar char="•"/>
            </a:pPr>
            <a:r>
              <a:rPr lang="en-US" u="none"/>
              <a:t>Document the identified workflow using flowcharts, diagrams, or any suitable visualization techniques. This provides a clear representation of the pipeline structure and helps communicate it effectively to stakeholders.</a:t>
            </a:r>
            <a:endParaRPr lang="en-IN" u="none"/>
          </a:p>
        </p:txBody>
      </p:sp>
      <p:sp>
        <p:nvSpPr>
          <p:cNvPr id="4" name="Slide Number Placeholder 3"/>
          <p:cNvSpPr>
            <a:spLocks noGrp="1"/>
          </p:cNvSpPr>
          <p:nvPr>
            <p:ph type="sldNum" sz="quarter" idx="5"/>
          </p:nvPr>
        </p:nvSpPr>
        <p:spPr/>
        <p:txBody>
          <a:bodyPr/>
          <a:lstStyle/>
          <a:p>
            <a:fld id="{0AC900C1-7326-4B4D-9C4E-22E7230B62CC}" type="slidenum">
              <a:rPr lang="en-US" smtClean="0"/>
              <a:t>5</a:t>
            </a:fld>
            <a:endParaRPr lang="en-US"/>
          </a:p>
        </p:txBody>
      </p:sp>
    </p:spTree>
    <p:extLst>
      <p:ext uri="{BB962C8B-B14F-4D97-AF65-F5344CB8AC3E}">
        <p14:creationId xmlns:p14="http://schemas.microsoft.com/office/powerpoint/2010/main" val="8334099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r>
              <a:rPr lang="en-US" b="0" i="0">
                <a:solidFill>
                  <a:srgbClr val="374151"/>
                </a:solidFill>
                <a:effectLst/>
                <a:latin typeface="Söhne"/>
              </a:rPr>
              <a:t>Briefly explanation of these components are there in next slides</a:t>
            </a:r>
          </a:p>
          <a:p>
            <a:endParaRPr lang="en-US" b="0" i="0">
              <a:solidFill>
                <a:srgbClr val="374151"/>
              </a:solidFill>
              <a:effectLst/>
              <a:latin typeface="Söhne"/>
            </a:endParaRPr>
          </a:p>
          <a:p>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25</a:t>
            </a:fld>
            <a:endParaRPr lang="en-US"/>
          </a:p>
        </p:txBody>
      </p:sp>
    </p:spTree>
    <p:extLst>
      <p:ext uri="{BB962C8B-B14F-4D97-AF65-F5344CB8AC3E}">
        <p14:creationId xmlns:p14="http://schemas.microsoft.com/office/powerpoint/2010/main" val="15762690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a:solidFill>
                  <a:srgbClr val="374151"/>
                </a:solidFill>
                <a:effectLst/>
                <a:latin typeface="Söhne"/>
              </a:rPr>
              <a:t>1. Serving Infrastructure:</a:t>
            </a:r>
            <a:endParaRPr lang="en-US" b="0" i="0">
              <a:solidFill>
                <a:srgbClr val="374151"/>
              </a:solidFill>
              <a:effectLst/>
              <a:latin typeface="Söhne"/>
            </a:endParaRPr>
          </a:p>
          <a:p>
            <a:pPr algn="l"/>
            <a:r>
              <a:rPr lang="en-US" b="0" i="0">
                <a:solidFill>
                  <a:srgbClr val="374151"/>
                </a:solidFill>
                <a:effectLst/>
                <a:latin typeface="Söhne"/>
              </a:rPr>
              <a:t>This is essentially the foundational platform or environment that houses and operates the trained machine learning models. It's where the models are deployed, making them ready for predictions.</a:t>
            </a:r>
          </a:p>
          <a:p>
            <a:pPr algn="l"/>
            <a:endParaRPr lang="en-US" b="0" i="0">
              <a:solidFill>
                <a:srgbClr val="374151"/>
              </a:solidFill>
              <a:effectLst/>
              <a:latin typeface="Söhne"/>
            </a:endParaRPr>
          </a:p>
          <a:p>
            <a:pPr algn="l"/>
            <a:r>
              <a:rPr lang="en-US" b="1" i="0">
                <a:solidFill>
                  <a:srgbClr val="374151"/>
                </a:solidFill>
                <a:effectLst/>
                <a:latin typeface="Söhne"/>
              </a:rPr>
              <a:t>Features:</a:t>
            </a:r>
            <a:endParaRPr lang="en-US" b="0" i="0">
              <a:solidFill>
                <a:srgbClr val="374151"/>
              </a:solidFill>
              <a:effectLst/>
              <a:latin typeface="Söhne"/>
            </a:endParaRPr>
          </a:p>
          <a:p>
            <a:pPr algn="l">
              <a:buFont typeface="Arial" panose="020B0604020202020204" pitchFamily="34" charset="0"/>
              <a:buChar char="•"/>
            </a:pPr>
            <a:r>
              <a:rPr lang="en-US" b="1" i="0">
                <a:solidFill>
                  <a:srgbClr val="374151"/>
                </a:solidFill>
                <a:effectLst/>
                <a:latin typeface="Söhne"/>
              </a:rPr>
              <a:t>Load Balancing:</a:t>
            </a:r>
            <a:r>
              <a:rPr lang="en-US" b="0" i="0">
                <a:solidFill>
                  <a:srgbClr val="374151"/>
                </a:solidFill>
                <a:effectLst/>
                <a:latin typeface="Söhne"/>
              </a:rPr>
              <a:t> An integral part of the serving infrastructure, load balancing is all about evenly distributing the incoming data requests over several instances of the model. This ensures that no single instance gets overwhelmed and can handle a massive influx of requests, enhancing reliability.</a:t>
            </a:r>
          </a:p>
          <a:p>
            <a:pPr algn="l">
              <a:buFont typeface="Arial" panose="020B0604020202020204" pitchFamily="34" charset="0"/>
              <a:buChar char="•"/>
            </a:pPr>
            <a:r>
              <a:rPr lang="en-US" b="1" i="0">
                <a:solidFill>
                  <a:srgbClr val="374151"/>
                </a:solidFill>
                <a:effectLst/>
                <a:latin typeface="Söhne"/>
              </a:rPr>
              <a:t>Autoscaling:</a:t>
            </a:r>
            <a:r>
              <a:rPr lang="en-US" b="0" i="0">
                <a:solidFill>
                  <a:srgbClr val="374151"/>
                </a:solidFill>
                <a:effectLst/>
                <a:latin typeface="Söhne"/>
              </a:rPr>
              <a:t> A feature that allows the infrastructure to dynamically adjust the number of active model instances in response to varying request loads. This means during peak times, more resources are allocated, and during quieter times, the resources are scaled back, optimizing usage.</a:t>
            </a:r>
          </a:p>
          <a:p>
            <a:pPr algn="l">
              <a:buFont typeface="Arial" panose="020B0604020202020204" pitchFamily="34" charset="0"/>
              <a:buChar char="•"/>
            </a:pPr>
            <a:r>
              <a:rPr lang="en-US" b="1" i="0">
                <a:solidFill>
                  <a:srgbClr val="374151"/>
                </a:solidFill>
                <a:effectLst/>
                <a:latin typeface="Söhne"/>
              </a:rPr>
              <a:t>Model Caching:</a:t>
            </a:r>
            <a:r>
              <a:rPr lang="en-US" b="0" i="0">
                <a:solidFill>
                  <a:srgbClr val="374151"/>
                </a:solidFill>
                <a:effectLst/>
                <a:latin typeface="Söhne"/>
              </a:rPr>
              <a:t> Think of this as having quick access to the model. Instead of loading it from scratch every time, models are stored temporarily in memory for speedy access and reduced latency.</a:t>
            </a:r>
          </a:p>
          <a:p>
            <a:pPr algn="l">
              <a:buFont typeface="Arial" panose="020B0604020202020204" pitchFamily="34" charset="0"/>
              <a:buChar char="•"/>
            </a:pPr>
            <a:endParaRPr lang="en-US" b="0" i="0">
              <a:solidFill>
                <a:srgbClr val="374151"/>
              </a:solidFill>
              <a:effectLst/>
              <a:latin typeface="Söhne"/>
            </a:endParaRPr>
          </a:p>
          <a:p>
            <a:pPr algn="l"/>
            <a:r>
              <a:rPr lang="en-US" b="1" i="0">
                <a:solidFill>
                  <a:srgbClr val="374151"/>
                </a:solidFill>
                <a:effectLst/>
                <a:latin typeface="Söhne"/>
              </a:rPr>
              <a:t>Importance:</a:t>
            </a:r>
            <a:r>
              <a:rPr lang="en-US" b="0" i="0">
                <a:solidFill>
                  <a:srgbClr val="374151"/>
                </a:solidFill>
                <a:effectLst/>
                <a:latin typeface="Söhne"/>
              </a:rPr>
              <a:t> The serving infrastructure is paramount for the deployment phase. It guarantees that models are not only available whenever needed but are also efficient, scalable, and can deliver predictions promptly.</a:t>
            </a:r>
          </a:p>
          <a:p>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26</a:t>
            </a:fld>
            <a:endParaRPr lang="en-US"/>
          </a:p>
        </p:txBody>
      </p:sp>
    </p:spTree>
    <p:extLst>
      <p:ext uri="{BB962C8B-B14F-4D97-AF65-F5344CB8AC3E}">
        <p14:creationId xmlns:p14="http://schemas.microsoft.com/office/powerpoint/2010/main" val="32387079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a:solidFill>
                  <a:srgbClr val="000000"/>
                </a:solidFill>
                <a:effectLst/>
                <a:latin typeface="Söhne"/>
              </a:rPr>
              <a:t>2. Endpoints:</a:t>
            </a:r>
            <a:endParaRPr lang="en-US" b="0" i="0">
              <a:solidFill>
                <a:srgbClr val="000000"/>
              </a:solidFill>
              <a:effectLst/>
              <a:latin typeface="Söhne"/>
            </a:endParaRPr>
          </a:p>
          <a:p>
            <a:pPr algn="l"/>
            <a:r>
              <a:rPr lang="en-US" b="0" i="0">
                <a:solidFill>
                  <a:srgbClr val="000000"/>
                </a:solidFill>
                <a:effectLst/>
                <a:latin typeface="Söhne"/>
              </a:rPr>
              <a:t>Endpoints are the designated access points or URLs, where external systems or users send their data for predictions and, in return, receive the model's outputs.</a:t>
            </a:r>
          </a:p>
          <a:p>
            <a:pPr algn="l"/>
            <a:endParaRPr lang="en-US" b="0" i="0">
              <a:solidFill>
                <a:srgbClr val="000000"/>
              </a:solidFill>
              <a:effectLst/>
              <a:latin typeface="Söhne"/>
            </a:endParaRPr>
          </a:p>
          <a:p>
            <a:pPr algn="l"/>
            <a:r>
              <a:rPr lang="en-US" b="1" i="0">
                <a:solidFill>
                  <a:srgbClr val="000000"/>
                </a:solidFill>
                <a:effectLst/>
                <a:latin typeface="Söhne"/>
              </a:rPr>
              <a:t>Features:</a:t>
            </a:r>
            <a:endParaRPr lang="en-US" b="0" i="0">
              <a:solidFill>
                <a:srgbClr val="000000"/>
              </a:solidFill>
              <a:effectLst/>
              <a:latin typeface="Söhne"/>
            </a:endParaRPr>
          </a:p>
          <a:p>
            <a:pPr algn="l">
              <a:buFont typeface="Arial" panose="020B0604020202020204" pitchFamily="34" charset="0"/>
              <a:buChar char="•"/>
            </a:pPr>
            <a:r>
              <a:rPr lang="en-US" b="1" i="0">
                <a:solidFill>
                  <a:srgbClr val="000000"/>
                </a:solidFill>
                <a:effectLst/>
                <a:latin typeface="Söhne"/>
              </a:rPr>
              <a:t>RESTful APIs:</a:t>
            </a:r>
            <a:r>
              <a:rPr lang="en-US" b="0" i="0">
                <a:solidFill>
                  <a:srgbClr val="000000"/>
                </a:solidFill>
                <a:effectLst/>
                <a:latin typeface="Söhne"/>
              </a:rPr>
              <a:t> These are standardized application programming interfaces that make integration with a variety of systems straightforward. They allow for easy communication and data exchange.</a:t>
            </a:r>
          </a:p>
          <a:p>
            <a:pPr algn="l">
              <a:buFont typeface="Arial" panose="020B0604020202020204" pitchFamily="34" charset="0"/>
              <a:buChar char="•"/>
            </a:pPr>
            <a:r>
              <a:rPr lang="en-US" b="1" i="0">
                <a:solidFill>
                  <a:srgbClr val="000000"/>
                </a:solidFill>
                <a:effectLst/>
                <a:latin typeface="Söhne"/>
              </a:rPr>
              <a:t>Real-time and Batch Processing:</a:t>
            </a:r>
            <a:r>
              <a:rPr lang="en-US" b="0" i="0">
                <a:solidFill>
                  <a:srgbClr val="000000"/>
                </a:solidFill>
                <a:effectLst/>
                <a:latin typeface="Söhne"/>
              </a:rPr>
              <a:t> While real-time processing is all about giving immediate predictions, batch processing is for those instances where predictions are required for large datasets at once.</a:t>
            </a:r>
          </a:p>
          <a:p>
            <a:pPr algn="l">
              <a:buFont typeface="Arial" panose="020B0604020202020204" pitchFamily="34" charset="0"/>
              <a:buChar char="•"/>
            </a:pPr>
            <a:r>
              <a:rPr lang="en-US" b="1" i="0">
                <a:solidFill>
                  <a:srgbClr val="000000"/>
                </a:solidFill>
                <a:effectLst/>
                <a:latin typeface="Söhne"/>
              </a:rPr>
              <a:t>Data Validation:</a:t>
            </a:r>
            <a:r>
              <a:rPr lang="en-US" b="0" i="0">
                <a:solidFill>
                  <a:srgbClr val="000000"/>
                </a:solidFill>
                <a:effectLst/>
                <a:latin typeface="Söhne"/>
              </a:rPr>
              <a:t> Before processing, it's essential to ensure the incoming data is in the correct format and type. This feature verifies the data's integrity, ensuring it aligns with the model's requirements.</a:t>
            </a:r>
          </a:p>
          <a:p>
            <a:pPr algn="l">
              <a:buFont typeface="Arial" panose="020B0604020202020204" pitchFamily="34" charset="0"/>
              <a:buChar char="•"/>
            </a:pPr>
            <a:endParaRPr lang="en-US" b="0" i="0">
              <a:solidFill>
                <a:srgbClr val="000000"/>
              </a:solidFill>
              <a:effectLst/>
              <a:latin typeface="Söhne"/>
            </a:endParaRPr>
          </a:p>
          <a:p>
            <a:pPr algn="l"/>
            <a:r>
              <a:rPr lang="en-US" b="1" i="0">
                <a:solidFill>
                  <a:srgbClr val="000000"/>
                </a:solidFill>
                <a:effectLst/>
                <a:latin typeface="Söhne"/>
              </a:rPr>
              <a:t>Importance:</a:t>
            </a:r>
            <a:r>
              <a:rPr lang="en-US" b="0" i="0">
                <a:solidFill>
                  <a:srgbClr val="000000"/>
                </a:solidFill>
                <a:effectLst/>
                <a:latin typeface="Söhne"/>
              </a:rPr>
              <a:t> Endpoints are essentially the model's gateways. They play a vital role in ensuring a smooth user experience, facilitating data exchange, and ultimately, the model's performance in real-world applications.</a:t>
            </a:r>
          </a:p>
        </p:txBody>
      </p:sp>
      <p:sp>
        <p:nvSpPr>
          <p:cNvPr id="4" name="Slide Number Placeholder 3"/>
          <p:cNvSpPr>
            <a:spLocks noGrp="1"/>
          </p:cNvSpPr>
          <p:nvPr>
            <p:ph type="sldNum" sz="quarter" idx="5"/>
          </p:nvPr>
        </p:nvSpPr>
        <p:spPr/>
        <p:txBody>
          <a:bodyPr/>
          <a:lstStyle/>
          <a:p>
            <a:fld id="{0AC900C1-7326-4B4D-9C4E-22E7230B62CC}" type="slidenum">
              <a:rPr lang="en-US" smtClean="0"/>
              <a:t>27</a:t>
            </a:fld>
            <a:endParaRPr lang="en-US"/>
          </a:p>
        </p:txBody>
      </p:sp>
    </p:spTree>
    <p:extLst>
      <p:ext uri="{BB962C8B-B14F-4D97-AF65-F5344CB8AC3E}">
        <p14:creationId xmlns:p14="http://schemas.microsoft.com/office/powerpoint/2010/main" val="39874299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endParaRPr lang="en-US"/>
          </a:p>
          <a:p>
            <a:pPr algn="l"/>
            <a:r>
              <a:rPr lang="en-US" b="1" i="0">
                <a:solidFill>
                  <a:srgbClr val="374151"/>
                </a:solidFill>
                <a:effectLst/>
                <a:latin typeface="Söhne"/>
              </a:rPr>
              <a:t>3. Input-Output Handlers:</a:t>
            </a:r>
            <a:endParaRPr lang="en-US" b="0" i="0">
              <a:solidFill>
                <a:srgbClr val="374151"/>
              </a:solidFill>
              <a:effectLst/>
              <a:latin typeface="Söhne"/>
            </a:endParaRPr>
          </a:p>
          <a:p>
            <a:pPr algn="l"/>
            <a:r>
              <a:rPr lang="en-US" b="0" i="0">
                <a:solidFill>
                  <a:srgbClr val="374151"/>
                </a:solidFill>
                <a:effectLst/>
                <a:latin typeface="Söhne"/>
              </a:rPr>
              <a:t>These are the </a:t>
            </a:r>
            <a:r>
              <a:rPr lang="en-US" b="0" i="0">
                <a:solidFill>
                  <a:srgbClr val="D1D5DB"/>
                </a:solidFill>
                <a:effectLst/>
                <a:latin typeface="Söhne"/>
              </a:rPr>
              <a:t>specialized modules within a model serving infrastructure that manage the flow of data, ensuring that incoming data is properly prepared for model processing and that the resulting outputs are formatted in a way that can be easily understood by the requesting client.</a:t>
            </a:r>
          </a:p>
          <a:p>
            <a:pPr algn="l"/>
            <a:endParaRPr lang="en-US" b="0" i="0">
              <a:solidFill>
                <a:srgbClr val="374151"/>
              </a:solidFill>
              <a:effectLst/>
              <a:latin typeface="Söhne"/>
            </a:endParaRPr>
          </a:p>
          <a:p>
            <a:pPr algn="l"/>
            <a:r>
              <a:rPr lang="en-US" b="1" i="0">
                <a:solidFill>
                  <a:srgbClr val="374151"/>
                </a:solidFill>
                <a:effectLst/>
                <a:latin typeface="Söhne"/>
              </a:rPr>
              <a:t>Features:</a:t>
            </a:r>
            <a:endParaRPr lang="en-US" b="0" i="0">
              <a:solidFill>
                <a:srgbClr val="374151"/>
              </a:solidFill>
              <a:effectLst/>
              <a:latin typeface="Söhne"/>
            </a:endParaRPr>
          </a:p>
          <a:p>
            <a:pPr algn="l">
              <a:buFont typeface="Arial" panose="020B0604020202020204" pitchFamily="34" charset="0"/>
              <a:buChar char="•"/>
            </a:pPr>
            <a:r>
              <a:rPr lang="en-US" b="1" i="0">
                <a:solidFill>
                  <a:srgbClr val="374151"/>
                </a:solidFill>
                <a:effectLst/>
                <a:latin typeface="Söhne"/>
              </a:rPr>
              <a:t>Data Transformation:</a:t>
            </a:r>
            <a:r>
              <a:rPr lang="en-US" b="0" i="0">
                <a:solidFill>
                  <a:srgbClr val="374151"/>
                </a:solidFill>
                <a:effectLst/>
                <a:latin typeface="Söhne"/>
              </a:rPr>
              <a:t> Before predictions, data often needs reshaping. This involves converting incoming data into a format that the model can efficiently process.</a:t>
            </a:r>
          </a:p>
          <a:p>
            <a:pPr algn="l">
              <a:buFont typeface="Arial" panose="020B0604020202020204" pitchFamily="34" charset="0"/>
              <a:buChar char="•"/>
            </a:pPr>
            <a:r>
              <a:rPr lang="en-US" b="1" i="0">
                <a:solidFill>
                  <a:srgbClr val="374151"/>
                </a:solidFill>
                <a:effectLst/>
                <a:latin typeface="Söhne"/>
              </a:rPr>
              <a:t>Output Formatting:</a:t>
            </a:r>
            <a:r>
              <a:rPr lang="en-US" b="0" i="0">
                <a:solidFill>
                  <a:srgbClr val="374151"/>
                </a:solidFill>
                <a:effectLst/>
                <a:latin typeface="Söhne"/>
              </a:rPr>
              <a:t> Once the model produces results, they're often in a raw format. This feature takes those raw outputs and transforms them into actionable, understandable results.</a:t>
            </a:r>
          </a:p>
          <a:p>
            <a:pPr algn="l">
              <a:buFont typeface="Arial" panose="020B0604020202020204" pitchFamily="34" charset="0"/>
              <a:buChar char="•"/>
            </a:pPr>
            <a:r>
              <a:rPr lang="en-US" b="1" i="0">
                <a:solidFill>
                  <a:srgbClr val="374151"/>
                </a:solidFill>
                <a:effectLst/>
                <a:latin typeface="Söhne"/>
              </a:rPr>
              <a:t>Error Handling:</a:t>
            </a:r>
            <a:r>
              <a:rPr lang="en-US" b="0" i="0">
                <a:solidFill>
                  <a:srgbClr val="374151"/>
                </a:solidFill>
                <a:effectLst/>
                <a:latin typeface="Söhne"/>
              </a:rPr>
              <a:t> Not all incoming data is perfect. When there's incorrect or missing data, or when any other issues arise, this feature ensures feedback is provided, guiding users or systems on the necessary rectifications.</a:t>
            </a:r>
          </a:p>
          <a:p>
            <a:pPr algn="l">
              <a:buFont typeface="Arial" panose="020B0604020202020204" pitchFamily="34" charset="0"/>
              <a:buChar char="•"/>
            </a:pPr>
            <a:endParaRPr lang="en-US" b="0" i="0">
              <a:solidFill>
                <a:srgbClr val="374151"/>
              </a:solidFill>
              <a:effectLst/>
              <a:latin typeface="Söhne"/>
            </a:endParaRPr>
          </a:p>
          <a:p>
            <a:pPr algn="l"/>
            <a:r>
              <a:rPr lang="en-US" b="1" i="0">
                <a:solidFill>
                  <a:srgbClr val="374151"/>
                </a:solidFill>
                <a:effectLst/>
                <a:latin typeface="Söhne"/>
              </a:rPr>
              <a:t>Importance:</a:t>
            </a:r>
            <a:r>
              <a:rPr lang="en-US" b="0" i="0">
                <a:solidFill>
                  <a:srgbClr val="374151"/>
                </a:solidFill>
                <a:effectLst/>
                <a:latin typeface="Söhne"/>
              </a:rPr>
              <a:t> Input-Output handlers act as intermediaries, ensuring a seamless interaction between users or systems and the machine learning model. They ensure data is correctly processed, results are interpretable, and any issues are effectively communicated.</a:t>
            </a:r>
          </a:p>
          <a:p>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28</a:t>
            </a:fld>
            <a:endParaRPr lang="en-US"/>
          </a:p>
        </p:txBody>
      </p:sp>
    </p:spTree>
    <p:extLst>
      <p:ext uri="{BB962C8B-B14F-4D97-AF65-F5344CB8AC3E}">
        <p14:creationId xmlns:p14="http://schemas.microsoft.com/office/powerpoint/2010/main" val="41596639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Trainer notes:</a:t>
            </a:r>
          </a:p>
          <a:p>
            <a:endParaRPr lang="en-US"/>
          </a:p>
          <a:p>
            <a:r>
              <a:rPr lang="en-US"/>
              <a:t>There are 8 roles of model serving in ML deployment:</a:t>
            </a:r>
          </a:p>
          <a:p>
            <a:endParaRPr lang="en-US"/>
          </a:p>
          <a:p>
            <a:pPr marL="342900" indent="-342900" algn="l">
              <a:lnSpc>
                <a:spcPct val="115000"/>
              </a:lnSpc>
              <a:buFont typeface="Arial" panose="020B0604020202020204" pitchFamily="34" charset="0"/>
              <a:buChar char="•"/>
            </a:pPr>
            <a:r>
              <a:rPr lang="en-IN" sz="1200" b="0" i="0" u="none" strike="noStrike">
                <a:solidFill>
                  <a:schemeClr val="tx1">
                    <a:lumMod val="75000"/>
                    <a:lumOff val="25000"/>
                  </a:schemeClr>
                </a:solidFill>
                <a:effectLst/>
                <a:latin typeface="+mj-lt"/>
              </a:rPr>
              <a:t>Real time predictions: </a:t>
            </a:r>
            <a:r>
              <a:rPr lang="en-US" sz="1200" b="0" i="0">
                <a:solidFill>
                  <a:schemeClr val="tx1">
                    <a:lumMod val="75000"/>
                    <a:lumOff val="25000"/>
                  </a:schemeClr>
                </a:solidFill>
                <a:effectLst/>
                <a:latin typeface="Open Sans" panose="020B0606030504020204" pitchFamily="34" charset="0"/>
              </a:rPr>
              <a:t>Modern businesses harness real-time predictions for actions like detecting immediate fraud and offering online product suggestions. Model serving ensures swift responses from ML models, marking the line between identifying and overlooking a fraudulent act.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IN" sz="1200" b="0" i="0" u="none" strike="noStrike">
              <a:solidFill>
                <a:schemeClr val="tx1">
                  <a:lumMod val="75000"/>
                  <a:lumOff val="25000"/>
                </a:schemeClr>
              </a:solidFill>
              <a:effectLst/>
              <a:latin typeface="+mj-l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b="0" i="0" u="none" strike="noStrike">
                <a:solidFill>
                  <a:schemeClr val="tx1">
                    <a:lumMod val="75000"/>
                    <a:lumOff val="25000"/>
                  </a:schemeClr>
                </a:solidFill>
                <a:effectLst/>
                <a:latin typeface="+mj-lt"/>
              </a:rPr>
              <a:t>Scalability: </a:t>
            </a:r>
            <a:r>
              <a:rPr lang="en-US" sz="1200" b="0" i="0">
                <a:solidFill>
                  <a:schemeClr val="tx1">
                    <a:lumMod val="75000"/>
                    <a:lumOff val="25000"/>
                  </a:schemeClr>
                </a:solidFill>
                <a:effectLst/>
                <a:latin typeface="Open Sans" panose="020B0606030504020204" pitchFamily="34" charset="0"/>
              </a:rPr>
              <a:t>Expanding businesses and growing user bases result in a surge in prediction requests. Model serving platforms manage high request volumes by utilizing load balancers and optimizing resource distribution.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IN" sz="1200" b="0" i="0" u="none" strike="noStrike">
              <a:solidFill>
                <a:schemeClr val="tx1">
                  <a:lumMod val="75000"/>
                  <a:lumOff val="25000"/>
                </a:schemeClr>
              </a:solidFill>
              <a:effectLst/>
              <a:latin typeface="+mj-l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b="0" i="0" u="none" strike="noStrike">
                <a:solidFill>
                  <a:schemeClr val="tx1">
                    <a:lumMod val="75000"/>
                    <a:lumOff val="25000"/>
                  </a:schemeClr>
                </a:solidFill>
                <a:effectLst/>
                <a:latin typeface="+mj-lt"/>
              </a:rPr>
              <a:t>Versioning and rollbacks: </a:t>
            </a:r>
            <a:r>
              <a:rPr lang="en-US" sz="1200" b="0" i="0">
                <a:solidFill>
                  <a:schemeClr val="tx1">
                    <a:lumMod val="75000"/>
                    <a:lumOff val="25000"/>
                  </a:schemeClr>
                </a:solidFill>
                <a:effectLst/>
                <a:latin typeface="Open Sans" panose="020B0606030504020204" pitchFamily="34" charset="0"/>
              </a:rPr>
              <a:t>Machine learning models are continuously refined, necessitating iterative updates. The serving platforms facilitate smooth transitions between model versions and provide rollback options for stability against unforeseen issues.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IN" sz="1200" b="0" i="0" u="none" strike="noStrike">
              <a:solidFill>
                <a:schemeClr val="tx1">
                  <a:lumMod val="75000"/>
                  <a:lumOff val="25000"/>
                </a:schemeClr>
              </a:solidFill>
              <a:effectLst/>
              <a:latin typeface="+mj-l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b="0" i="0" u="none" strike="noStrike">
                <a:solidFill>
                  <a:schemeClr val="tx1">
                    <a:lumMod val="75000"/>
                    <a:lumOff val="25000"/>
                  </a:schemeClr>
                </a:solidFill>
                <a:effectLst/>
                <a:latin typeface="+mj-lt"/>
              </a:rPr>
              <a:t>Monitoring and </a:t>
            </a:r>
            <a:r>
              <a:rPr lang="en-IN" sz="1200">
                <a:solidFill>
                  <a:schemeClr val="tx1">
                    <a:lumMod val="75000"/>
                    <a:lumOff val="25000"/>
                  </a:schemeClr>
                </a:solidFill>
                <a:latin typeface="+mj-lt"/>
              </a:rPr>
              <a:t>p</a:t>
            </a:r>
            <a:r>
              <a:rPr lang="en-IN" sz="1200" b="0" i="0" u="none" strike="noStrike">
                <a:solidFill>
                  <a:schemeClr val="tx1">
                    <a:lumMod val="75000"/>
                    <a:lumOff val="25000"/>
                  </a:schemeClr>
                </a:solidFill>
                <a:effectLst/>
                <a:latin typeface="+mj-lt"/>
              </a:rPr>
              <a:t>erformance evaluation: </a:t>
            </a:r>
            <a:r>
              <a:rPr lang="en-US" sz="1200" b="0" i="0">
                <a:solidFill>
                  <a:schemeClr val="tx1">
                    <a:lumMod val="75000"/>
                    <a:lumOff val="25000"/>
                  </a:schemeClr>
                </a:solidFill>
                <a:effectLst/>
                <a:latin typeface="Open Sans" panose="020B0606030504020204" pitchFamily="34" charset="0"/>
              </a:rPr>
              <a:t>Deploying models encounters variations in real-world data, potentially affecting performance. Serving platforms use continuous monitoring to detect and address any declines in model accuracy promptly.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IN" sz="1200">
              <a:solidFill>
                <a:schemeClr val="tx1">
                  <a:lumMod val="75000"/>
                  <a:lumOff val="25000"/>
                </a:schemeClr>
              </a:solidFill>
              <a:latin typeface="+mj-l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b="0" i="0" u="none" strike="noStrike">
                <a:solidFill>
                  <a:schemeClr val="tx1">
                    <a:lumMod val="75000"/>
                    <a:lumOff val="25000"/>
                  </a:schemeClr>
                </a:solidFill>
                <a:effectLst/>
                <a:latin typeface="+mj-lt"/>
              </a:rPr>
              <a:t>A/B testing: </a:t>
            </a:r>
            <a:r>
              <a:rPr lang="en-US" sz="1200" b="0" i="0">
                <a:solidFill>
                  <a:schemeClr val="tx1">
                    <a:lumMod val="75000"/>
                    <a:lumOff val="25000"/>
                  </a:schemeClr>
                </a:solidFill>
                <a:effectLst/>
                <a:latin typeface="Open Sans" panose="020B0606030504020204" pitchFamily="34" charset="0"/>
              </a:rPr>
              <a:t>When introducing a new model version, its performance against the predecessor in real-world settings is uncertain. A/B testing simultaneously tests multiple models, using metrics and feedback to determine the best for full deployment.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IN" sz="1200" b="0" i="0" u="none" strike="noStrike">
              <a:solidFill>
                <a:schemeClr val="tx1">
                  <a:lumMod val="75000"/>
                  <a:lumOff val="25000"/>
                </a:schemeClr>
              </a:solidFill>
              <a:effectLst/>
              <a:latin typeface="+mj-l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a:solidFill>
                  <a:schemeClr val="tx1">
                    <a:lumMod val="75000"/>
                    <a:lumOff val="25000"/>
                  </a:schemeClr>
                </a:solidFill>
                <a:effectLst/>
                <a:latin typeface="+mj-lt"/>
              </a:rPr>
              <a:t>Continuous integration and deployment (CI/CD): </a:t>
            </a:r>
            <a:r>
              <a:rPr lang="en-US" sz="1200" b="0" i="0">
                <a:solidFill>
                  <a:schemeClr val="tx1">
                    <a:lumMod val="75000"/>
                    <a:lumOff val="25000"/>
                  </a:schemeClr>
                </a:solidFill>
                <a:effectLst/>
                <a:latin typeface="Open Sans" panose="020B0606030504020204" pitchFamily="34" charset="0"/>
              </a:rPr>
              <a:t>ML models integrate with larger software systems, necessitating alignment with the broader software development lifecycle. CI/CD ensures models are automatically updated, validated, and deployed for consistent user access.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a:solidFill>
                <a:schemeClr val="tx1">
                  <a:lumMod val="75000"/>
                  <a:lumOff val="25000"/>
                </a:schemeClr>
              </a:solidFill>
              <a:effectLst/>
              <a:latin typeface="+mj-l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b="0" i="0" u="none" strike="noStrike">
                <a:solidFill>
                  <a:schemeClr val="tx1">
                    <a:lumMod val="75000"/>
                    <a:lumOff val="25000"/>
                  </a:schemeClr>
                </a:solidFill>
                <a:effectLst/>
                <a:latin typeface="+mj-lt"/>
              </a:rPr>
              <a:t>Security and privacy: </a:t>
            </a:r>
            <a:r>
              <a:rPr lang="en-US" sz="1200" b="0" i="0">
                <a:solidFill>
                  <a:schemeClr val="tx1">
                    <a:lumMod val="75000"/>
                    <a:lumOff val="25000"/>
                  </a:schemeClr>
                </a:solidFill>
                <a:effectLst/>
                <a:latin typeface="Open Sans" panose="020B0606030504020204" pitchFamily="34" charset="0"/>
              </a:rPr>
              <a:t>ML models in sectors like finance and healthcare handle sensitive data, necessitating stringent security measures. Model serving platforms offer encryption, access controls, and compliance tools to ensure data protection and regulatory alignment.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IN" sz="1200" b="0" i="0" u="none" strike="noStrike">
              <a:solidFill>
                <a:schemeClr val="tx1">
                  <a:lumMod val="75000"/>
                  <a:lumOff val="25000"/>
                </a:schemeClr>
              </a:solidFill>
              <a:effectLst/>
              <a:latin typeface="+mj-lt"/>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b="0" i="0" u="none" strike="noStrike">
                <a:solidFill>
                  <a:schemeClr val="tx1">
                    <a:lumMod val="75000"/>
                    <a:lumOff val="25000"/>
                  </a:schemeClr>
                </a:solidFill>
                <a:effectLst/>
                <a:latin typeface="+mj-lt"/>
              </a:rPr>
              <a:t>Easy integration: </a:t>
            </a:r>
            <a:r>
              <a:rPr kumimoji="0" lang="en-US" altLang="en-US" sz="1200" b="0" i="0" u="none" strike="noStrike" cap="none" normalizeH="0" baseline="0">
                <a:ln>
                  <a:noFill/>
                </a:ln>
                <a:solidFill>
                  <a:schemeClr val="tx1">
                    <a:lumMod val="75000"/>
                    <a:lumOff val="25000"/>
                  </a:schemeClr>
                </a:solidFill>
                <a:effectLst/>
                <a:latin typeface="Open Sans" panose="020B0606030504020204" pitchFamily="34" charset="0"/>
              </a:rPr>
              <a:t>Diverse tool chains and programming preferences challenge developers and system architects. Model serving platforms offer APIs and SDKs, facilitating seamless model integration across varied systems.</a:t>
            </a:r>
          </a:p>
        </p:txBody>
      </p:sp>
      <p:sp>
        <p:nvSpPr>
          <p:cNvPr id="4" name="Slide Number Placeholder 3"/>
          <p:cNvSpPr>
            <a:spLocks noGrp="1"/>
          </p:cNvSpPr>
          <p:nvPr>
            <p:ph type="sldNum" sz="quarter" idx="5"/>
          </p:nvPr>
        </p:nvSpPr>
        <p:spPr/>
        <p:txBody>
          <a:bodyPr/>
          <a:lstStyle/>
          <a:p>
            <a:fld id="{0AC900C1-7326-4B4D-9C4E-22E7230B62CC}" type="slidenum">
              <a:rPr lang="en-US" smtClean="0"/>
              <a:t>29</a:t>
            </a:fld>
            <a:endParaRPr lang="en-US"/>
          </a:p>
        </p:txBody>
      </p:sp>
    </p:spTree>
    <p:extLst>
      <p:ext uri="{BB962C8B-B14F-4D97-AF65-F5344CB8AC3E}">
        <p14:creationId xmlns:p14="http://schemas.microsoft.com/office/powerpoint/2010/main" val="1959021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30</a:t>
            </a:fld>
            <a:endParaRPr lang="en-US"/>
          </a:p>
        </p:txBody>
      </p:sp>
    </p:spTree>
    <p:extLst>
      <p:ext uri="{BB962C8B-B14F-4D97-AF65-F5344CB8AC3E}">
        <p14:creationId xmlns:p14="http://schemas.microsoft.com/office/powerpoint/2010/main" val="37042223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33</a:t>
            </a:fld>
            <a:endParaRPr lang="en-US"/>
          </a:p>
        </p:txBody>
      </p:sp>
    </p:spTree>
    <p:extLst>
      <p:ext uri="{BB962C8B-B14F-4D97-AF65-F5344CB8AC3E}">
        <p14:creationId xmlns:p14="http://schemas.microsoft.com/office/powerpoint/2010/main" val="3581706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34</a:t>
            </a:fld>
            <a:endParaRPr lang="en-US"/>
          </a:p>
        </p:txBody>
      </p:sp>
    </p:spTree>
    <p:extLst>
      <p:ext uri="{BB962C8B-B14F-4D97-AF65-F5344CB8AC3E}">
        <p14:creationId xmlns:p14="http://schemas.microsoft.com/office/powerpoint/2010/main" val="38931200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35</a:t>
            </a:fld>
            <a:endParaRPr lang="en-US"/>
          </a:p>
        </p:txBody>
      </p:sp>
    </p:spTree>
    <p:extLst>
      <p:ext uri="{BB962C8B-B14F-4D97-AF65-F5344CB8AC3E}">
        <p14:creationId xmlns:p14="http://schemas.microsoft.com/office/powerpoint/2010/main" val="91293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a:t>When designing a pipeline, it is essential to identify and define the individual components or steps that make up the pipeline. These components play a crucial role in achieving the desired outcome.</a:t>
            </a:r>
          </a:p>
          <a:p>
            <a:endParaRPr lang="en-US" u="none"/>
          </a:p>
          <a:p>
            <a:r>
              <a:rPr lang="en-US" u="none"/>
              <a:t>Data preprocessing</a:t>
            </a:r>
          </a:p>
          <a:p>
            <a:r>
              <a:rPr lang="en-US" u="none"/>
              <a:t>Feature engineering</a:t>
            </a:r>
          </a:p>
          <a:p>
            <a:r>
              <a:rPr lang="en-US" u="none"/>
              <a:t>Model training</a:t>
            </a:r>
          </a:p>
          <a:p>
            <a:r>
              <a:rPr lang="en-US" u="none"/>
              <a:t>Evaluation</a:t>
            </a:r>
          </a:p>
          <a:p>
            <a:r>
              <a:rPr lang="en-US" u="none"/>
              <a:t>Deployment </a:t>
            </a:r>
          </a:p>
          <a:p>
            <a:endParaRPr lang="en-US" u="none"/>
          </a:p>
          <a:p>
            <a:r>
              <a:rPr lang="en-US" u="sng"/>
              <a:t>Note:</a:t>
            </a:r>
            <a:r>
              <a:rPr lang="en-US" u="none"/>
              <a:t> The components are explained in the upcoming slides.</a:t>
            </a:r>
            <a:endParaRPr lang="en-IN" u="none"/>
          </a:p>
        </p:txBody>
      </p:sp>
      <p:sp>
        <p:nvSpPr>
          <p:cNvPr id="4" name="Slide Number Placeholder 3"/>
          <p:cNvSpPr>
            <a:spLocks noGrp="1"/>
          </p:cNvSpPr>
          <p:nvPr>
            <p:ph type="sldNum" sz="quarter" idx="5"/>
          </p:nvPr>
        </p:nvSpPr>
        <p:spPr/>
        <p:txBody>
          <a:bodyPr/>
          <a:lstStyle/>
          <a:p>
            <a:fld id="{0AC900C1-7326-4B4D-9C4E-22E7230B62CC}" type="slidenum">
              <a:rPr lang="en-US" smtClean="0"/>
              <a:t>6</a:t>
            </a:fld>
            <a:endParaRPr lang="en-US"/>
          </a:p>
        </p:txBody>
      </p:sp>
    </p:spTree>
    <p:extLst>
      <p:ext uri="{BB962C8B-B14F-4D97-AF65-F5344CB8AC3E}">
        <p14:creationId xmlns:p14="http://schemas.microsoft.com/office/powerpoint/2010/main" val="331439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a:t>When designing a pipeline, it is crucial to identify and understand the dependencies between the different components. These dependencies determine the sequence in which the components need to be executed.</a:t>
            </a:r>
          </a:p>
          <a:p>
            <a:endParaRPr lang="en-US" u="none"/>
          </a:p>
          <a:p>
            <a:r>
              <a:rPr lang="en-US" u="sng"/>
              <a:t>Identify Dependencies:</a:t>
            </a:r>
          </a:p>
          <a:p>
            <a:r>
              <a:rPr lang="en-US" u="none"/>
              <a:t>Examine the relationships and dependencies between the pipeline components. For example, data preprocessing may depend on the availability of raw data, while model training may require preprocessed data.</a:t>
            </a:r>
          </a:p>
          <a:p>
            <a:r>
              <a:rPr lang="en-US" u="sng"/>
              <a:t>Define Sequence:</a:t>
            </a:r>
          </a:p>
          <a:p>
            <a:r>
              <a:rPr lang="en-US" u="none"/>
              <a:t>Based on the identified dependencies, establish the order in which the components should be executed. Ensure that components with dependencies are scheduled to run after their prerequisites have been completed.</a:t>
            </a:r>
          </a:p>
          <a:p>
            <a:r>
              <a:rPr lang="en-US" u="sng"/>
              <a:t>Example Dependency:</a:t>
            </a:r>
          </a:p>
          <a:p>
            <a:r>
              <a:rPr lang="en-US" u="none"/>
              <a:t>Consider the scenario where data preprocessing is a prerequisite for model training. It is essential to ensure that the data preprocessing step is completed before initiating the model training process.</a:t>
            </a:r>
            <a:endParaRPr lang="en-IN" u="none"/>
          </a:p>
        </p:txBody>
      </p:sp>
      <p:sp>
        <p:nvSpPr>
          <p:cNvPr id="4" name="Slide Number Placeholder 3"/>
          <p:cNvSpPr>
            <a:spLocks noGrp="1"/>
          </p:cNvSpPr>
          <p:nvPr>
            <p:ph type="sldNum" sz="quarter" idx="5"/>
          </p:nvPr>
        </p:nvSpPr>
        <p:spPr/>
        <p:txBody>
          <a:bodyPr/>
          <a:lstStyle/>
          <a:p>
            <a:fld id="{0AC900C1-7326-4B4D-9C4E-22E7230B62CC}" type="slidenum">
              <a:rPr lang="en-US" smtClean="0"/>
              <a:t>7</a:t>
            </a:fld>
            <a:endParaRPr lang="en-US"/>
          </a:p>
        </p:txBody>
      </p:sp>
    </p:spTree>
    <p:extLst>
      <p:ext uri="{BB962C8B-B14F-4D97-AF65-F5344CB8AC3E}">
        <p14:creationId xmlns:p14="http://schemas.microsoft.com/office/powerpoint/2010/main" val="737271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a:t>By following these steps, we ensure seamless data processing and contribute to the overall success of the pipeline design and execution.</a:t>
            </a:r>
          </a:p>
          <a:p>
            <a:r>
              <a:rPr lang="en-US" u="sng"/>
              <a:t>Input Data Specification:</a:t>
            </a:r>
          </a:p>
          <a:p>
            <a:r>
              <a:rPr lang="en-US" u="none"/>
              <a:t>Specify the type and format of the input data required by each component. This includes details such as the data source, data type, and any specific preprocessing requirements.</a:t>
            </a:r>
          </a:p>
          <a:p>
            <a:endParaRPr lang="en-US" u="none"/>
          </a:p>
          <a:p>
            <a:r>
              <a:rPr lang="en-US" u="sng"/>
              <a:t>Format and Structure:</a:t>
            </a:r>
          </a:p>
          <a:p>
            <a:r>
              <a:rPr lang="en-US" u="none"/>
              <a:t>Define the format and structure of the input data for each component. This may involve specifying the expected data schema, file format, data encoding, or any necessary transformations needed to align with the component's requirements.</a:t>
            </a:r>
          </a:p>
          <a:p>
            <a:endParaRPr lang="en-US" u="none"/>
          </a:p>
          <a:p>
            <a:r>
              <a:rPr lang="en-US" u="sng"/>
              <a:t>Output Data Specification:</a:t>
            </a:r>
          </a:p>
          <a:p>
            <a:r>
              <a:rPr lang="en-US" u="none"/>
              <a:t>Specify the data generated as output by each component. This can include the format, structure, and any specific metadata associated with the output data.</a:t>
            </a:r>
          </a:p>
          <a:p>
            <a:endParaRPr lang="en-US" u="none"/>
          </a:p>
          <a:p>
            <a:r>
              <a:rPr lang="en-US" u="sng"/>
              <a:t>Ensuring Compatibility:</a:t>
            </a:r>
          </a:p>
          <a:p>
            <a:r>
              <a:rPr lang="en-US" u="none"/>
              <a:t>Ensure that the output of one component aligns with the input requirements of subsequent components. This promotes seamless data flow and compatibility between pipeline stages.</a:t>
            </a:r>
            <a:endParaRPr lang="en-IN" u="none"/>
          </a:p>
          <a:p>
            <a:endParaRPr lang="en-IN"/>
          </a:p>
          <a:p>
            <a:endParaRPr lang="en-US" u="sng"/>
          </a:p>
        </p:txBody>
      </p:sp>
      <p:sp>
        <p:nvSpPr>
          <p:cNvPr id="4" name="Slide Number Placeholder 3"/>
          <p:cNvSpPr>
            <a:spLocks noGrp="1"/>
          </p:cNvSpPr>
          <p:nvPr>
            <p:ph type="sldNum" sz="quarter" idx="5"/>
          </p:nvPr>
        </p:nvSpPr>
        <p:spPr/>
        <p:txBody>
          <a:bodyPr/>
          <a:lstStyle/>
          <a:p>
            <a:fld id="{0AC900C1-7326-4B4D-9C4E-22E7230B62CC}" type="slidenum">
              <a:rPr lang="en-US" smtClean="0"/>
              <a:t>8</a:t>
            </a:fld>
            <a:endParaRPr lang="en-US"/>
          </a:p>
        </p:txBody>
      </p:sp>
    </p:spTree>
    <p:extLst>
      <p:ext uri="{BB962C8B-B14F-4D97-AF65-F5344CB8AC3E}">
        <p14:creationId xmlns:p14="http://schemas.microsoft.com/office/powerpoint/2010/main" val="2943512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rgbClr val="404040"/>
                </a:solidFill>
                <a:latin typeface="Open Sans" pitchFamily="2" charset="0"/>
              </a:rPr>
              <a:t>This involves determining the necessary operations to be performed on the input data to prepare it for further processing.</a:t>
            </a:r>
          </a:p>
          <a:p>
            <a:r>
              <a:rPr lang="en-US" u="sng"/>
              <a:t>Identify Transformations:</a:t>
            </a:r>
          </a:p>
          <a:p>
            <a:r>
              <a:rPr lang="en-US" u="none"/>
              <a:t>Determine the specific data transformations required for each component. This may include operations such as cleaning, normalization, encoding, or feature extraction.</a:t>
            </a:r>
          </a:p>
          <a:p>
            <a:r>
              <a:rPr lang="en-US" u="sng"/>
              <a:t>Cleaning Data:</a:t>
            </a:r>
          </a:p>
          <a:p>
            <a:r>
              <a:rPr lang="en-US" u="none"/>
              <a:t>Assess the input data for inconsistencies, missing values, or outliers. Apply appropriate techniques like data imputation, outlier detection, or data cleaning methods to ensure data quality.</a:t>
            </a:r>
          </a:p>
          <a:p>
            <a:r>
              <a:rPr lang="en-US" u="sng"/>
              <a:t>Normalization and Scaling:</a:t>
            </a:r>
          </a:p>
          <a:p>
            <a:r>
              <a:rPr lang="en-US" u="none"/>
              <a:t>If necessary, apply normalization or scaling techniques to ensure that data features are on a similar scale. This helps prevent certain features from dominating the model's learning process due to their larger values.</a:t>
            </a:r>
          </a:p>
          <a:p>
            <a:r>
              <a:rPr lang="en-US" u="sng"/>
              <a:t>Encoding Categorical Data:</a:t>
            </a:r>
          </a:p>
          <a:p>
            <a:r>
              <a:rPr lang="en-US" u="none"/>
              <a:t>Handle categorical data by applying suitable encoding techniques such as one-hot encoding, label encoding, or ordinal encoding. This converts categorical variables into a numerical format that can be processed by machine learning algorithms.</a:t>
            </a:r>
            <a:endParaRPr lang="en-US" u="sng"/>
          </a:p>
          <a:p>
            <a:r>
              <a:rPr lang="en-US" u="sng"/>
              <a:t>Feature Extraction:</a:t>
            </a:r>
          </a:p>
          <a:p>
            <a:r>
              <a:rPr lang="en-US" u="none"/>
              <a:t>Determine if any feature extraction techniques are required to derive more meaningful or representative features from the input data. This may involve techniques like principal component analysis (PCA), dimensionality reduction, or creating interaction variables.</a:t>
            </a:r>
            <a:endParaRPr lang="en-IN" u="none"/>
          </a:p>
          <a:p>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9</a:t>
            </a:fld>
            <a:endParaRPr lang="en-US"/>
          </a:p>
        </p:txBody>
      </p:sp>
    </p:spTree>
    <p:extLst>
      <p:ext uri="{BB962C8B-B14F-4D97-AF65-F5344CB8AC3E}">
        <p14:creationId xmlns:p14="http://schemas.microsoft.com/office/powerpoint/2010/main" val="11500643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a:t>Trainer Notes:</a:t>
            </a:r>
          </a:p>
          <a:p>
            <a:endParaRPr lang="en-US" u="sng"/>
          </a:p>
          <a:p>
            <a:r>
              <a:rPr lang="en-US" u="none"/>
              <a:t>Defining hyperparameters and configurations is a critical aspect of pipeline design. It involves identifying the adjustable values and runtime configurations for each component that influence the behavior and performance of the model or algorithm.</a:t>
            </a:r>
          </a:p>
          <a:p>
            <a:endParaRPr lang="en-US" u="none"/>
          </a:p>
          <a:p>
            <a:r>
              <a:rPr lang="en-US" u="sng"/>
              <a:t>Hyperparameters:</a:t>
            </a:r>
          </a:p>
          <a:p>
            <a:r>
              <a:rPr lang="en-US" u="none"/>
              <a:t>Identify the hyperparameters specific to each component. Hyperparameters are tunable settings that control the learning process and affect the model's performance. Examples include the number of hidden layers in a neural network, the learning rate, regularization strength, or the number of estimators in an ensemble model.</a:t>
            </a:r>
          </a:p>
          <a:p>
            <a:endParaRPr lang="en-US" u="none"/>
          </a:p>
          <a:p>
            <a:r>
              <a:rPr lang="en-US" u="sng"/>
              <a:t>Hyperparameter Ranges:</a:t>
            </a:r>
          </a:p>
          <a:p>
            <a:r>
              <a:rPr lang="en-US" u="none"/>
              <a:t>Specify the values or ranges for each hyperparameter that can be adjusted during the pipeline execution. This allows for exploration and optimization to find the best combination of hyperparameters for optimal model performance. Techniques like grid search or randomized search can be used to search through the hyperparameter space.</a:t>
            </a:r>
          </a:p>
          <a:p>
            <a:endParaRPr lang="en-US" u="none"/>
          </a:p>
          <a:p>
            <a:r>
              <a:rPr lang="en-US" u="sng"/>
              <a:t>Runtime Configurations:</a:t>
            </a:r>
          </a:p>
          <a:p>
            <a:r>
              <a:rPr lang="en-US" u="none"/>
              <a:t>Include runtime configurations that impact the behavior of the component during execution. These configurations may include parameters like batch size, learning rate schedule, convergence criteria, or early stopping conditions. They help fine-tune the performance of the model during training or inference.</a:t>
            </a:r>
            <a:endParaRPr lang="en-IN" u="none"/>
          </a:p>
        </p:txBody>
      </p:sp>
      <p:sp>
        <p:nvSpPr>
          <p:cNvPr id="4" name="Slide Number Placeholder 3"/>
          <p:cNvSpPr>
            <a:spLocks noGrp="1"/>
          </p:cNvSpPr>
          <p:nvPr>
            <p:ph type="sldNum" sz="quarter" idx="5"/>
          </p:nvPr>
        </p:nvSpPr>
        <p:spPr/>
        <p:txBody>
          <a:bodyPr/>
          <a:lstStyle/>
          <a:p>
            <a:fld id="{0AC900C1-7326-4B4D-9C4E-22E7230B62CC}" type="slidenum">
              <a:rPr lang="en-US" smtClean="0"/>
              <a:t>10</a:t>
            </a:fld>
            <a:endParaRPr lang="en-US"/>
          </a:p>
        </p:txBody>
      </p:sp>
    </p:spTree>
    <p:extLst>
      <p:ext uri="{BB962C8B-B14F-4D97-AF65-F5344CB8AC3E}">
        <p14:creationId xmlns:p14="http://schemas.microsoft.com/office/powerpoint/2010/main" val="18114471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Setting up environmental requirements is crucial to ensure the proper execution of pipeline components. It involves identifying any specific software dependencies, libraries, or frameworks required for the components and configuring the environment accordingly.</a:t>
            </a:r>
          </a:p>
          <a:p>
            <a:endParaRPr lang="en-US"/>
          </a:p>
          <a:p>
            <a:r>
              <a:rPr lang="en-US" u="sng"/>
              <a:t>Identify Requirements:</a:t>
            </a:r>
          </a:p>
          <a:p>
            <a:r>
              <a:rPr lang="en-US"/>
              <a:t>Determine the specific environmental requirements for each component. This may include software dependencies, libraries, frameworks, or specific versions of tools needed to execute the components successfully.</a:t>
            </a:r>
          </a:p>
          <a:p>
            <a:r>
              <a:rPr lang="en-US" u="sng"/>
              <a:t>Software Installation:</a:t>
            </a:r>
          </a:p>
          <a:p>
            <a:r>
              <a:rPr lang="en-US"/>
              <a:t>Ensure that the necessary software components are installed and configured in the environment. This may involve installing and managing libraries or packages using package managers such as pip or </a:t>
            </a:r>
            <a:r>
              <a:rPr lang="en-US" err="1"/>
              <a:t>conda</a:t>
            </a:r>
            <a:r>
              <a:rPr lang="en-US"/>
              <a:t>.</a:t>
            </a:r>
          </a:p>
          <a:p>
            <a:r>
              <a:rPr lang="en-US" u="sng"/>
              <a:t>Dependency Management:</a:t>
            </a:r>
          </a:p>
          <a:p>
            <a:r>
              <a:rPr lang="en-US"/>
              <a:t>Handle library dependencies and versions to ensure compatibility and avoid conflicts. Utilize dependency management tools like </a:t>
            </a:r>
            <a:r>
              <a:rPr lang="en-US" err="1"/>
              <a:t>pipenv</a:t>
            </a:r>
            <a:r>
              <a:rPr lang="en-US"/>
              <a:t> or virtual environments to create isolated and reproducible environments.</a:t>
            </a:r>
          </a:p>
          <a:p>
            <a:r>
              <a:rPr lang="en-US" u="sng"/>
              <a:t>Containerization:</a:t>
            </a:r>
          </a:p>
          <a:p>
            <a:r>
              <a:rPr lang="en-US"/>
              <a:t>Consider containerization technologies like Docker or Kubernetes to encapsulate the entire environment and dependencies. This simplifies the setup process and ensures consistent execution across different environments.</a:t>
            </a:r>
          </a:p>
          <a:p>
            <a:endParaRPr lang="en-IN"/>
          </a:p>
          <a:p>
            <a:endParaRPr lang="en-US"/>
          </a:p>
        </p:txBody>
      </p:sp>
      <p:sp>
        <p:nvSpPr>
          <p:cNvPr id="4" name="Slide Number Placeholder 3"/>
          <p:cNvSpPr>
            <a:spLocks noGrp="1"/>
          </p:cNvSpPr>
          <p:nvPr>
            <p:ph type="sldNum" sz="quarter" idx="5"/>
          </p:nvPr>
        </p:nvSpPr>
        <p:spPr/>
        <p:txBody>
          <a:bodyPr/>
          <a:lstStyle/>
          <a:p>
            <a:fld id="{0AC900C1-7326-4B4D-9C4E-22E7230B62CC}" type="slidenum">
              <a:rPr lang="en-US" smtClean="0"/>
              <a:t>11</a:t>
            </a:fld>
            <a:endParaRPr lang="en-US"/>
          </a:p>
        </p:txBody>
      </p:sp>
    </p:spTree>
    <p:extLst>
      <p:ext uri="{BB962C8B-B14F-4D97-AF65-F5344CB8AC3E}">
        <p14:creationId xmlns:p14="http://schemas.microsoft.com/office/powerpoint/2010/main" val="2588803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Validating and testing the pipeline is essential to ensure its functionality, correctness, and robustness. This involves thorough testing and validation of each component's outputs by following these steps:</a:t>
            </a:r>
          </a:p>
          <a:p>
            <a:r>
              <a:rPr lang="en-US" u="sng"/>
              <a:t>Component Validation: </a:t>
            </a:r>
            <a:r>
              <a:rPr lang="en-US"/>
              <a:t>Validate the outputs of each component to ensure they meet the expected results.</a:t>
            </a:r>
          </a:p>
          <a:p>
            <a:endParaRPr lang="en-US"/>
          </a:p>
          <a:p>
            <a:r>
              <a:rPr lang="en-US" u="sng"/>
              <a:t>Test Case Creation: </a:t>
            </a:r>
            <a:r>
              <a:rPr lang="en-US"/>
              <a:t>Create diverse test cases that cover various scenarios and edge cases to assess the pipeline's performance.</a:t>
            </a:r>
          </a:p>
          <a:p>
            <a:endParaRPr lang="en-US"/>
          </a:p>
          <a:p>
            <a:r>
              <a:rPr lang="en-US" u="sng"/>
              <a:t>Evaluation Metrics: </a:t>
            </a:r>
            <a:r>
              <a:rPr lang="en-US"/>
              <a:t>Determine the evaluation metrics, such as accuracy, precision, recall, or relevant measures specific to the problem domain, to assess the pipeline’s effectiveness.</a:t>
            </a:r>
          </a:p>
          <a:p>
            <a:endParaRPr lang="en-US"/>
          </a:p>
          <a:p>
            <a:r>
              <a:rPr lang="en-US" u="sng"/>
              <a:t>Testing Approaches: </a:t>
            </a:r>
            <a:r>
              <a:rPr lang="en-US"/>
              <a:t>Choose the appropriate testing approach, such as using a dedicated validation set, a holdout set, or cross-validation techniques.</a:t>
            </a:r>
            <a:endParaRPr lang="en-IN"/>
          </a:p>
          <a:p>
            <a:endParaRPr lang="en-IN"/>
          </a:p>
        </p:txBody>
      </p:sp>
      <p:sp>
        <p:nvSpPr>
          <p:cNvPr id="4" name="Slide Number Placeholder 3"/>
          <p:cNvSpPr>
            <a:spLocks noGrp="1"/>
          </p:cNvSpPr>
          <p:nvPr>
            <p:ph type="sldNum" sz="quarter" idx="5"/>
          </p:nvPr>
        </p:nvSpPr>
        <p:spPr/>
        <p:txBody>
          <a:bodyPr/>
          <a:lstStyle/>
          <a:p>
            <a:fld id="{0AC900C1-7326-4B4D-9C4E-22E7230B62CC}" type="slidenum">
              <a:rPr lang="en-US" smtClean="0"/>
              <a:t>12</a:t>
            </a:fld>
            <a:endParaRPr lang="en-US"/>
          </a:p>
        </p:txBody>
      </p:sp>
    </p:spTree>
    <p:extLst>
      <p:ext uri="{BB962C8B-B14F-4D97-AF65-F5344CB8AC3E}">
        <p14:creationId xmlns:p14="http://schemas.microsoft.com/office/powerpoint/2010/main" val="12193451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urse Name">
    <p:spTree>
      <p:nvGrpSpPr>
        <p:cNvPr id="1" name=""/>
        <p:cNvGrpSpPr/>
        <p:nvPr/>
      </p:nvGrpSpPr>
      <p:grpSpPr>
        <a:xfrm>
          <a:off x="0" y="0"/>
          <a:ext cx="0" cy="0"/>
          <a:chOff x="0" y="0"/>
          <a:chExt cx="0" cy="0"/>
        </a:xfrm>
      </p:grpSpPr>
      <p:pic>
        <p:nvPicPr>
          <p:cNvPr id="2" name="Google Shape;18;p22">
            <a:extLst>
              <a:ext uri="{FF2B5EF4-FFF2-40B4-BE49-F238E27FC236}">
                <a16:creationId xmlns:a16="http://schemas.microsoft.com/office/drawing/2014/main" id="{D8CB73BE-D6CC-CAB0-C4C2-1583B985DF17}"/>
              </a:ext>
            </a:extLst>
          </p:cNvPr>
          <p:cNvPicPr preferRelativeResize="0"/>
          <p:nvPr userDrawn="1"/>
        </p:nvPicPr>
        <p:blipFill>
          <a:blip r:embed="rId2">
            <a:extLst>
              <a:ext uri="{28A0092B-C50C-407E-A947-70E740481C1C}">
                <a14:useLocalDpi xmlns:a14="http://schemas.microsoft.com/office/drawing/2010/main" val="0"/>
              </a:ext>
            </a:extLst>
          </a:blip>
          <a:srcRect/>
          <a:stretch/>
        </p:blipFill>
        <p:spPr>
          <a:xfrm>
            <a:off x="1" y="1"/>
            <a:ext cx="16255998" cy="9143998"/>
          </a:xfrm>
          <a:prstGeom prst="rect">
            <a:avLst/>
          </a:prstGeom>
          <a:noFill/>
          <a:ln>
            <a:noFill/>
          </a:ln>
        </p:spPr>
      </p:pic>
      <p:sp>
        <p:nvSpPr>
          <p:cNvPr id="3" name="Google Shape;24;p23">
            <a:extLst>
              <a:ext uri="{FF2B5EF4-FFF2-40B4-BE49-F238E27FC236}">
                <a16:creationId xmlns:a16="http://schemas.microsoft.com/office/drawing/2014/main" id="{8FAC8029-E3E6-9EA7-2D09-DF1FA8E3449D}"/>
              </a:ext>
            </a:extLst>
          </p:cNvPr>
          <p:cNvSpPr txBox="1">
            <a:spLocks noGrp="1"/>
          </p:cNvSpPr>
          <p:nvPr>
            <p:ph type="body" idx="10"/>
          </p:nvPr>
        </p:nvSpPr>
        <p:spPr>
          <a:xfrm>
            <a:off x="653386" y="4114800"/>
            <a:ext cx="7835706" cy="914400"/>
          </a:xfrm>
          <a:prstGeom prst="rect">
            <a:avLst/>
          </a:prstGeom>
          <a:noFill/>
          <a:ln>
            <a:noFill/>
          </a:ln>
        </p:spPr>
        <p:txBody>
          <a:bodyPr spcFirstLastPara="1" wrap="square" lIns="91425" tIns="91425" rIns="91425" bIns="91425" anchor="ctr" anchorCtr="0">
            <a:noAutofit/>
          </a:bodyPr>
          <a:lstStyle>
            <a:lvl1pPr marL="0" lvl="0" indent="0" algn="ctr">
              <a:lnSpc>
                <a:spcPct val="114000"/>
              </a:lnSpc>
              <a:spcBef>
                <a:spcPts val="0"/>
              </a:spcBef>
              <a:spcAft>
                <a:spcPts val="0"/>
              </a:spcAft>
              <a:buSzPts val="2800"/>
              <a:buFont typeface="Arial" panose="020B0604020202020204" pitchFamily="34" charset="0"/>
              <a:buNone/>
              <a:defRPr sz="2800" b="1">
                <a:solidFill>
                  <a:schemeClr val="tx1">
                    <a:lumMod val="75000"/>
                    <a:lumOff val="25000"/>
                  </a:schemeClr>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extLst>
      <p:ext uri="{BB962C8B-B14F-4D97-AF65-F5344CB8AC3E}">
        <p14:creationId xmlns:p14="http://schemas.microsoft.com/office/powerpoint/2010/main" val="21916285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Slide" preserve="1" userDrawn="1">
  <p:cSld name="Content Slide">
    <p:spTree>
      <p:nvGrpSpPr>
        <p:cNvPr id="1" name="Shape 59"/>
        <p:cNvGrpSpPr/>
        <p:nvPr/>
      </p:nvGrpSpPr>
      <p:grpSpPr>
        <a:xfrm>
          <a:off x="0" y="0"/>
          <a:ext cx="0" cy="0"/>
          <a:chOff x="0" y="0"/>
          <a:chExt cx="0" cy="0"/>
        </a:xfrm>
      </p:grpSpPr>
      <p:pic>
        <p:nvPicPr>
          <p:cNvPr id="60" name="Google Shape;60;p29"/>
          <p:cNvPicPr preferRelativeResize="0"/>
          <p:nvPr/>
        </p:nvPicPr>
        <p:blipFill>
          <a:blip r:embed="rId2"/>
          <a:srcRect/>
          <a:stretch/>
        </p:blipFill>
        <p:spPr>
          <a:xfrm>
            <a:off x="0" y="0"/>
            <a:ext cx="16255999" cy="9143999"/>
          </a:xfrm>
          <a:prstGeom prst="rect">
            <a:avLst/>
          </a:prstGeom>
          <a:noFill/>
          <a:ln>
            <a:noFill/>
          </a:ln>
        </p:spPr>
      </p:pic>
      <p:sp>
        <p:nvSpPr>
          <p:cNvPr id="2" name="Google Shape;29;p24">
            <a:extLst>
              <a:ext uri="{FF2B5EF4-FFF2-40B4-BE49-F238E27FC236}">
                <a16:creationId xmlns:a16="http://schemas.microsoft.com/office/drawing/2014/main" id="{9DE67C09-DDD5-F518-3695-E699DFE5CC4F}"/>
              </a:ext>
            </a:extLst>
          </p:cNvPr>
          <p:cNvSpPr txBox="1">
            <a:spLocks noGrp="1"/>
          </p:cNvSpPr>
          <p:nvPr>
            <p:ph type="body" idx="1"/>
          </p:nvPr>
        </p:nvSpPr>
        <p:spPr>
          <a:xfrm>
            <a:off x="1291858" y="2603120"/>
            <a:ext cx="13696998" cy="5527418"/>
          </a:xfrm>
          <a:prstGeom prst="rect">
            <a:avLst/>
          </a:prstGeom>
          <a:noFill/>
          <a:ln>
            <a:noFill/>
          </a:ln>
        </p:spPr>
        <p:txBody>
          <a:bodyPr spcFirstLastPara="1" wrap="square" lIns="91425" tIns="0" rIns="91425" bIns="0" anchor="t" anchorCtr="0">
            <a:normAutofit/>
          </a:bodyPr>
          <a:lstStyle>
            <a:lvl1pPr marL="0" indent="0">
              <a:spcBef>
                <a:spcPts val="0"/>
              </a:spcBef>
              <a:buNone/>
              <a:defRPr sz="2200" dirty="0">
                <a:solidFill>
                  <a:schemeClr val="tx1">
                    <a:lumMod val="75000"/>
                    <a:lumOff val="25000"/>
                  </a:schemeClr>
                </a:solidFill>
                <a:latin typeface="Open Sans"/>
                <a:ea typeface="Open Sans"/>
                <a:cs typeface="Open Sans"/>
              </a:defRPr>
            </a:lvl1pPr>
          </a:lstStyle>
          <a:p>
            <a:pPr marL="342900" lvl="0" indent="-342900" algn="ctr">
              <a:lnSpc>
                <a:spcPct val="115000"/>
              </a:lnSpc>
            </a:pPr>
            <a:endParaRPr/>
          </a:p>
        </p:txBody>
      </p:sp>
      <p:sp>
        <p:nvSpPr>
          <p:cNvPr id="3" name="Google Shape;73;p29">
            <a:extLst>
              <a:ext uri="{FF2B5EF4-FFF2-40B4-BE49-F238E27FC236}">
                <a16:creationId xmlns:a16="http://schemas.microsoft.com/office/drawing/2014/main" id="{38354FE8-D9C0-5D1E-6102-5F329424ACA2}"/>
              </a:ext>
            </a:extLst>
          </p:cNvPr>
          <p:cNvSpPr txBox="1">
            <a:spLocks noGrp="1"/>
          </p:cNvSpPr>
          <p:nvPr>
            <p:ph type="body" idx="10"/>
          </p:nvPr>
        </p:nvSpPr>
        <p:spPr>
          <a:xfrm>
            <a:off x="1291857" y="1512833"/>
            <a:ext cx="13696999" cy="903776"/>
          </a:xfrm>
          <a:prstGeom prst="rect">
            <a:avLst/>
          </a:prstGeom>
          <a:noFill/>
          <a:ln>
            <a:noFill/>
          </a:ln>
        </p:spPr>
        <p:txBody>
          <a:bodyPr spcFirstLastPara="1" wrap="square" lIns="91425" tIns="0" rIns="91425" bIns="0" anchor="t" anchorCtr="0">
            <a:normAutofit/>
          </a:bodyPr>
          <a:lstStyle>
            <a:lvl1pPr marL="0" lvl="0" indent="0" algn="ctr">
              <a:lnSpc>
                <a:spcPct val="115000"/>
              </a:lnSpc>
              <a:spcBef>
                <a:spcPts val="0"/>
              </a:spcBef>
              <a:spcAft>
                <a:spcPts val="0"/>
              </a:spcAft>
              <a:buSzPts val="2800"/>
              <a:buFont typeface="Arial" panose="020B0604020202020204" pitchFamily="34" charset="0"/>
              <a:buNone/>
              <a:defRPr sz="2200">
                <a:solidFill>
                  <a:schemeClr val="tx1">
                    <a:lumMod val="75000"/>
                    <a:lumOff val="25000"/>
                  </a:schemeClr>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pic>
        <p:nvPicPr>
          <p:cNvPr id="4" name="Picture 3" descr="A picture containing colorfulness, pattern, rectangle, screenshot&#10;&#10;Description automatically generated">
            <a:extLst>
              <a:ext uri="{FF2B5EF4-FFF2-40B4-BE49-F238E27FC236}">
                <a16:creationId xmlns:a16="http://schemas.microsoft.com/office/drawing/2014/main" id="{E2A3B44F-361D-277C-1049-456D3197569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6566008" y="913238"/>
            <a:ext cx="1219478" cy="7291461"/>
          </a:xfrm>
          <a:prstGeom prst="rect">
            <a:avLst/>
          </a:prstGeom>
        </p:spPr>
      </p:pic>
      <p:sp>
        <p:nvSpPr>
          <p:cNvPr id="5" name="Google Shape;62;p29">
            <a:extLst>
              <a:ext uri="{FF2B5EF4-FFF2-40B4-BE49-F238E27FC236}">
                <a16:creationId xmlns:a16="http://schemas.microsoft.com/office/drawing/2014/main" id="{AB337D6E-8449-CC57-E216-03FFF7FCAE69}"/>
              </a:ext>
            </a:extLst>
          </p:cNvPr>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lvl1pPr marL="0" lvl="0" indent="0" algn="ctr">
              <a:lnSpc>
                <a:spcPct val="90000"/>
              </a:lnSpc>
              <a:spcBef>
                <a:spcPts val="0"/>
              </a:spcBef>
              <a:spcAft>
                <a:spcPts val="0"/>
              </a:spcAft>
              <a:buSzPts val="4400"/>
              <a:buFont typeface="Arial" panose="020B0604020202020204" pitchFamily="34" charset="0"/>
              <a:buNone/>
              <a:defRPr sz="2800" b="1">
                <a:solidFill>
                  <a:schemeClr val="tx1">
                    <a:lumMod val="75000"/>
                    <a:lumOff val="25000"/>
                  </a:schemeClr>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9726321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_Content_Slide">
    <p:spTree>
      <p:nvGrpSpPr>
        <p:cNvPr id="1" name=""/>
        <p:cNvGrpSpPr/>
        <p:nvPr/>
      </p:nvGrpSpPr>
      <p:grpSpPr>
        <a:xfrm>
          <a:off x="0" y="0"/>
          <a:ext cx="0" cy="0"/>
          <a:chOff x="0" y="0"/>
          <a:chExt cx="0" cy="0"/>
        </a:xfrm>
      </p:grpSpPr>
      <p:pic>
        <p:nvPicPr>
          <p:cNvPr id="3" name="Google Shape;60;p29">
            <a:extLst>
              <a:ext uri="{FF2B5EF4-FFF2-40B4-BE49-F238E27FC236}">
                <a16:creationId xmlns:a16="http://schemas.microsoft.com/office/drawing/2014/main" id="{F32A8D92-D03F-CBD0-6218-23FF67B0B49F}"/>
              </a:ext>
            </a:extLst>
          </p:cNvPr>
          <p:cNvPicPr preferRelativeResize="0"/>
          <p:nvPr userDrawn="1"/>
        </p:nvPicPr>
        <p:blipFill>
          <a:blip r:embed="rId2"/>
          <a:srcRect/>
          <a:stretch/>
        </p:blipFill>
        <p:spPr>
          <a:xfrm>
            <a:off x="0" y="0"/>
            <a:ext cx="16255999" cy="9143999"/>
          </a:xfrm>
          <a:prstGeom prst="rect">
            <a:avLst/>
          </a:prstGeom>
          <a:noFill/>
          <a:ln>
            <a:noFill/>
          </a:ln>
        </p:spPr>
      </p:pic>
      <p:sp>
        <p:nvSpPr>
          <p:cNvPr id="15" name="Google Shape;73;p29">
            <a:extLst>
              <a:ext uri="{FF2B5EF4-FFF2-40B4-BE49-F238E27FC236}">
                <a16:creationId xmlns:a16="http://schemas.microsoft.com/office/drawing/2014/main" id="{E6FEAC37-04A1-A80A-3380-E02111EDE62B}"/>
              </a:ext>
            </a:extLst>
          </p:cNvPr>
          <p:cNvSpPr txBox="1">
            <a:spLocks noGrp="1"/>
          </p:cNvSpPr>
          <p:nvPr>
            <p:ph type="body" idx="10"/>
          </p:nvPr>
        </p:nvSpPr>
        <p:spPr>
          <a:xfrm>
            <a:off x="1291857" y="1512833"/>
            <a:ext cx="13696999" cy="903776"/>
          </a:xfrm>
          <a:prstGeom prst="rect">
            <a:avLst/>
          </a:prstGeom>
          <a:noFill/>
          <a:ln>
            <a:noFill/>
          </a:ln>
        </p:spPr>
        <p:txBody>
          <a:bodyPr spcFirstLastPara="1" vert="horz" wrap="square" lIns="91425" tIns="0" rIns="91425" bIns="0" rtlCol="0" anchor="t" anchorCtr="0">
            <a:normAutofit/>
          </a:bodyPr>
          <a:lstStyle>
            <a:lvl1pPr marL="0" indent="0">
              <a:buFont typeface="Arial" panose="020B0604020202020204" pitchFamily="34" charset="0"/>
              <a:buNone/>
              <a:defRPr dirty="0">
                <a:solidFill>
                  <a:schemeClr val="tx1">
                    <a:lumMod val="75000"/>
                    <a:lumOff val="25000"/>
                  </a:schemeClr>
                </a:solidFill>
                <a:latin typeface="Open Sans"/>
                <a:ea typeface="Open Sans"/>
                <a:cs typeface="Open Sans"/>
              </a:defRPr>
            </a:lvl1pPr>
          </a:lstStyle>
          <a:p>
            <a:pPr marL="228600" lvl="0" indent="-228600">
              <a:lnSpc>
                <a:spcPct val="115000"/>
              </a:lnSpc>
              <a:spcBef>
                <a:spcPts val="0"/>
              </a:spcBef>
              <a:spcAft>
                <a:spcPts val="0"/>
              </a:spcAft>
              <a:buSzPts val="2800"/>
            </a:pPr>
            <a:endParaRPr/>
          </a:p>
        </p:txBody>
      </p:sp>
      <p:pic>
        <p:nvPicPr>
          <p:cNvPr id="2" name="Picture 1" descr="A picture containing colorfulness, pattern, rectangle, screenshot&#10;&#10;Description automatically generated">
            <a:extLst>
              <a:ext uri="{FF2B5EF4-FFF2-40B4-BE49-F238E27FC236}">
                <a16:creationId xmlns:a16="http://schemas.microsoft.com/office/drawing/2014/main" id="{CE904573-2F71-0E73-120D-C3CFB365EE2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6566008" y="897196"/>
            <a:ext cx="1219478" cy="7291461"/>
          </a:xfrm>
          <a:prstGeom prst="rect">
            <a:avLst/>
          </a:prstGeom>
        </p:spPr>
      </p:pic>
      <p:sp>
        <p:nvSpPr>
          <p:cNvPr id="6" name="Text Placeholder 4">
            <a:extLst>
              <a:ext uri="{FF2B5EF4-FFF2-40B4-BE49-F238E27FC236}">
                <a16:creationId xmlns:a16="http://schemas.microsoft.com/office/drawing/2014/main" id="{F3E84CA6-4EC8-7CAF-7B14-1E891A95D9DF}"/>
              </a:ext>
            </a:extLst>
          </p:cNvPr>
          <p:cNvSpPr>
            <a:spLocks noGrp="1"/>
          </p:cNvSpPr>
          <p:nvPr>
            <p:ph type="body" sz="quarter" idx="13"/>
          </p:nvPr>
        </p:nvSpPr>
        <p:spPr>
          <a:xfrm>
            <a:off x="1285825" y="2612636"/>
            <a:ext cx="13697000" cy="5517901"/>
          </a:xfrm>
        </p:spPr>
        <p:txBody>
          <a:bodyP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marL="1143000" indent="-228600">
              <a:buFont typeface="Courier New" panose="02070309020205020404" pitchFamily="49" charset="0"/>
              <a:buChar char="o"/>
              <a:defRPr>
                <a:solidFill>
                  <a:schemeClr val="tx1">
                    <a:lumMod val="75000"/>
                    <a:lumOff val="25000"/>
                  </a:schemeClr>
                </a:solidFill>
              </a:defRPr>
            </a:lvl3pPr>
          </a:lstStyle>
          <a:p>
            <a:pPr lvl="0"/>
            <a:r>
              <a:rPr lang="en-US"/>
              <a:t>Click to edit Master text styles</a:t>
            </a:r>
          </a:p>
          <a:p>
            <a:pPr lvl="1"/>
            <a:r>
              <a:rPr lang="en-US"/>
              <a:t>Second level</a:t>
            </a:r>
          </a:p>
          <a:p>
            <a:pPr lvl="2"/>
            <a:r>
              <a:rPr lang="en-US"/>
              <a:t>Third level</a:t>
            </a:r>
          </a:p>
        </p:txBody>
      </p:sp>
      <p:sp>
        <p:nvSpPr>
          <p:cNvPr id="7" name="Google Shape;62;p29">
            <a:extLst>
              <a:ext uri="{FF2B5EF4-FFF2-40B4-BE49-F238E27FC236}">
                <a16:creationId xmlns:a16="http://schemas.microsoft.com/office/drawing/2014/main" id="{AC975B08-1151-8CCE-4012-72257845E88A}"/>
              </a:ext>
            </a:extLst>
          </p:cNvPr>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lvl1pPr marL="0" lvl="0" indent="0" algn="ctr">
              <a:lnSpc>
                <a:spcPct val="90000"/>
              </a:lnSpc>
              <a:spcBef>
                <a:spcPts val="0"/>
              </a:spcBef>
              <a:spcAft>
                <a:spcPts val="0"/>
              </a:spcAft>
              <a:buSzPts val="4400"/>
              <a:buFont typeface="Arial" panose="020B0604020202020204" pitchFamily="34" charset="0"/>
              <a:buNone/>
              <a:defRPr sz="2800" b="1">
                <a:solidFill>
                  <a:schemeClr val="tx1">
                    <a:lumMod val="75000"/>
                    <a:lumOff val="25000"/>
                  </a:schemeClr>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17476370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Knowledge Check " preserve="1">
  <p:cSld name="Knowledge Check ">
    <p:spTree>
      <p:nvGrpSpPr>
        <p:cNvPr id="1" name="Shape 74"/>
        <p:cNvGrpSpPr/>
        <p:nvPr/>
      </p:nvGrpSpPr>
      <p:grpSpPr>
        <a:xfrm>
          <a:off x="0" y="0"/>
          <a:ext cx="0" cy="0"/>
          <a:chOff x="0" y="0"/>
          <a:chExt cx="0" cy="0"/>
        </a:xfrm>
      </p:grpSpPr>
      <p:pic>
        <p:nvPicPr>
          <p:cNvPr id="2" name="Google Shape;75;p30">
            <a:extLst>
              <a:ext uri="{FF2B5EF4-FFF2-40B4-BE49-F238E27FC236}">
                <a16:creationId xmlns:a16="http://schemas.microsoft.com/office/drawing/2014/main" id="{DBF002C0-AEB4-C534-B92D-91D67E6C1306}"/>
              </a:ext>
            </a:extLst>
          </p:cNvPr>
          <p:cNvPicPr preferRelativeResize="0"/>
          <p:nvPr userDrawn="1"/>
        </p:nvPicPr>
        <p:blipFill>
          <a:blip r:embed="rId2"/>
          <a:srcRect/>
          <a:stretch/>
        </p:blipFill>
        <p:spPr>
          <a:xfrm>
            <a:off x="0" y="0"/>
            <a:ext cx="16255998" cy="9143998"/>
          </a:xfrm>
          <a:prstGeom prst="rect">
            <a:avLst/>
          </a:prstGeom>
          <a:noFill/>
          <a:ln>
            <a:noFill/>
          </a:ln>
        </p:spPr>
      </p:pic>
      <p:pic>
        <p:nvPicPr>
          <p:cNvPr id="4" name="Picture 3" descr="A picture containing arrow&#10;&#10;Description automatically generated">
            <a:extLst>
              <a:ext uri="{FF2B5EF4-FFF2-40B4-BE49-F238E27FC236}">
                <a16:creationId xmlns:a16="http://schemas.microsoft.com/office/drawing/2014/main" id="{72D68FFF-4E46-2E6B-67FA-3692374CF001}"/>
              </a:ext>
            </a:extLst>
          </p:cNvPr>
          <p:cNvPicPr>
            <a:picLocks noChangeAspect="1"/>
          </p:cNvPicPr>
          <p:nvPr userDrawn="1"/>
        </p:nvPicPr>
        <p:blipFill>
          <a:blip r:embed="rId3"/>
          <a:stretch>
            <a:fillRect/>
          </a:stretch>
        </p:blipFill>
        <p:spPr>
          <a:xfrm>
            <a:off x="0" y="0"/>
            <a:ext cx="16256000" cy="9144000"/>
          </a:xfrm>
          <a:prstGeom prst="rect">
            <a:avLst/>
          </a:prstGeom>
        </p:spPr>
      </p:pic>
      <p:sp>
        <p:nvSpPr>
          <p:cNvPr id="3" name="Google Shape;77;p30">
            <a:extLst>
              <a:ext uri="{FF2B5EF4-FFF2-40B4-BE49-F238E27FC236}">
                <a16:creationId xmlns:a16="http://schemas.microsoft.com/office/drawing/2014/main" id="{6A084776-D363-88F2-5A8F-FF2A63DFFD9D}"/>
              </a:ext>
            </a:extLst>
          </p:cNvPr>
          <p:cNvSpPr/>
          <p:nvPr userDrawn="1"/>
        </p:nvSpPr>
        <p:spPr>
          <a:xfrm>
            <a:off x="8955907" y="4310390"/>
            <a:ext cx="4819925"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rgbClr val="000000"/>
              </a:buClr>
              <a:buSzPts val="2800"/>
              <a:buFont typeface="Arial" panose="020B0604020202020204" pitchFamily="34" charset="0"/>
              <a:buNone/>
            </a:pPr>
            <a:r>
              <a:rPr lang="en-US" sz="2800" b="1" i="0" u="none" strike="noStrike" cap="none">
                <a:solidFill>
                  <a:schemeClr val="tx1">
                    <a:lumMod val="75000"/>
                    <a:lumOff val="25000"/>
                  </a:schemeClr>
                </a:solidFill>
                <a:latin typeface="Open Sans"/>
                <a:ea typeface="Open Sans"/>
                <a:cs typeface="Open Sans"/>
                <a:sym typeface="Open Sans"/>
              </a:rPr>
              <a:t>Knowledge Check</a:t>
            </a:r>
            <a:endParaRPr sz="1400" b="0" i="0" u="none" strike="noStrike" cap="none">
              <a:solidFill>
                <a:schemeClr val="tx1">
                  <a:lumMod val="75000"/>
                  <a:lumOff val="25000"/>
                </a:schemeClr>
              </a:solidFill>
              <a:latin typeface="Arial"/>
              <a:ea typeface="Arial"/>
              <a:cs typeface="Arial"/>
              <a:sym typeface="Arial"/>
            </a:endParaRPr>
          </a:p>
        </p:txBody>
      </p:sp>
    </p:spTree>
    <p:extLst>
      <p:ext uri="{BB962C8B-B14F-4D97-AF65-F5344CB8AC3E}">
        <p14:creationId xmlns:p14="http://schemas.microsoft.com/office/powerpoint/2010/main" val="10578092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estion">
    <p:spTree>
      <p:nvGrpSpPr>
        <p:cNvPr id="1" name=""/>
        <p:cNvGrpSpPr/>
        <p:nvPr/>
      </p:nvGrpSpPr>
      <p:grpSpPr>
        <a:xfrm>
          <a:off x="0" y="0"/>
          <a:ext cx="0" cy="0"/>
          <a:chOff x="0" y="0"/>
          <a:chExt cx="0" cy="0"/>
        </a:xfrm>
      </p:grpSpPr>
      <p:pic>
        <p:nvPicPr>
          <p:cNvPr id="3" name="BG">
            <a:extLst>
              <a:ext uri="{FF2B5EF4-FFF2-40B4-BE49-F238E27FC236}">
                <a16:creationId xmlns:a16="http://schemas.microsoft.com/office/drawing/2014/main" id="{2CCF119B-BE71-CB96-2E2D-4D70E3379D0F}"/>
              </a:ext>
            </a:extLst>
          </p:cNvPr>
          <p:cNvPicPr preferRelativeResize="0"/>
          <p:nvPr userDrawn="1"/>
        </p:nvPicPr>
        <p:blipFill>
          <a:blip r:embed="rId2"/>
          <a:srcRect/>
          <a:stretch/>
        </p:blipFill>
        <p:spPr>
          <a:xfrm>
            <a:off x="1" y="1"/>
            <a:ext cx="16255999" cy="9143999"/>
          </a:xfrm>
          <a:prstGeom prst="rect">
            <a:avLst/>
          </a:prstGeom>
          <a:noFill/>
          <a:ln>
            <a:noFill/>
          </a:ln>
        </p:spPr>
      </p:pic>
      <p:sp>
        <p:nvSpPr>
          <p:cNvPr id="4" name="Box">
            <a:extLst>
              <a:ext uri="{FF2B5EF4-FFF2-40B4-BE49-F238E27FC236}">
                <a16:creationId xmlns:a16="http://schemas.microsoft.com/office/drawing/2014/main" id="{E7B51B66-9EEF-5EF8-EAC3-1AA2FA35C688}"/>
              </a:ext>
            </a:extLst>
          </p:cNvPr>
          <p:cNvSpPr/>
          <p:nvPr userDrawn="1"/>
        </p:nvSpPr>
        <p:spPr>
          <a:xfrm>
            <a:off x="1281113" y="584654"/>
            <a:ext cx="1685902" cy="1438275"/>
          </a:xfrm>
          <a:prstGeom prst="rect">
            <a:avLst/>
          </a:prstGeom>
          <a:solidFill>
            <a:srgbClr val="3D9C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KT_Text">
            <a:extLst>
              <a:ext uri="{FF2B5EF4-FFF2-40B4-BE49-F238E27FC236}">
                <a16:creationId xmlns:a16="http://schemas.microsoft.com/office/drawing/2014/main" id="{9E09D2CD-8815-6873-76A0-750613A9B008}"/>
              </a:ext>
            </a:extLst>
          </p:cNvPr>
          <p:cNvSpPr txBox="1"/>
          <p:nvPr userDrawn="1"/>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6" name="Rec_Box">
            <a:extLst>
              <a:ext uri="{FF2B5EF4-FFF2-40B4-BE49-F238E27FC236}">
                <a16:creationId xmlns:a16="http://schemas.microsoft.com/office/drawing/2014/main" id="{0E9A9157-9B5D-B020-50FD-5C124440F36A}"/>
              </a:ext>
            </a:extLst>
          </p:cNvPr>
          <p:cNvSpPr/>
          <p:nvPr userDrawn="1"/>
        </p:nvSpPr>
        <p:spPr>
          <a:xfrm>
            <a:off x="1275907" y="580480"/>
            <a:ext cx="14093455" cy="1446622"/>
          </a:xfrm>
          <a:prstGeom prst="rect">
            <a:avLst/>
          </a:prstGeom>
          <a:noFill/>
          <a:ln w="12700">
            <a:solidFill>
              <a:srgbClr val="3D9C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
            <a:extLst>
              <a:ext uri="{FF2B5EF4-FFF2-40B4-BE49-F238E27FC236}">
                <a16:creationId xmlns:a16="http://schemas.microsoft.com/office/drawing/2014/main" id="{FDF40B25-39B3-30ED-29BE-9F1AD527FCEE}"/>
              </a:ext>
            </a:extLst>
          </p:cNvPr>
          <p:cNvSpPr txBox="1"/>
          <p:nvPr userDrawn="1"/>
        </p:nvSpPr>
        <p:spPr>
          <a:xfrm>
            <a:off x="1708922" y="2698180"/>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A.</a:t>
            </a:r>
          </a:p>
        </p:txBody>
      </p:sp>
      <p:sp>
        <p:nvSpPr>
          <p:cNvPr id="8" name="Opt_A">
            <a:extLst>
              <a:ext uri="{FF2B5EF4-FFF2-40B4-BE49-F238E27FC236}">
                <a16:creationId xmlns:a16="http://schemas.microsoft.com/office/drawing/2014/main" id="{2FFD20E1-904E-7B1C-E7A2-1A99877EE0D7}"/>
              </a:ext>
            </a:extLst>
          </p:cNvPr>
          <p:cNvSpPr>
            <a:spLocks noGrp="1"/>
          </p:cNvSpPr>
          <p:nvPr>
            <p:ph type="body" sz="quarter" idx="12" hasCustomPrompt="1"/>
          </p:nvPr>
        </p:nvSpPr>
        <p:spPr>
          <a:xfrm>
            <a:off x="2330450" y="2698180"/>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9" name="B">
            <a:extLst>
              <a:ext uri="{FF2B5EF4-FFF2-40B4-BE49-F238E27FC236}">
                <a16:creationId xmlns:a16="http://schemas.microsoft.com/office/drawing/2014/main" id="{DB253624-90B8-4C2B-CA21-11904E51AA4D}"/>
              </a:ext>
            </a:extLst>
          </p:cNvPr>
          <p:cNvSpPr txBox="1"/>
          <p:nvPr userDrawn="1"/>
        </p:nvSpPr>
        <p:spPr>
          <a:xfrm>
            <a:off x="1713038" y="3629064"/>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B.</a:t>
            </a:r>
          </a:p>
        </p:txBody>
      </p:sp>
      <p:sp>
        <p:nvSpPr>
          <p:cNvPr id="10" name="Opt_B">
            <a:extLst>
              <a:ext uri="{FF2B5EF4-FFF2-40B4-BE49-F238E27FC236}">
                <a16:creationId xmlns:a16="http://schemas.microsoft.com/office/drawing/2014/main" id="{497E5D63-1C02-9A8F-6921-B4CF2B94E4A1}"/>
              </a:ext>
            </a:extLst>
          </p:cNvPr>
          <p:cNvSpPr>
            <a:spLocks noGrp="1"/>
          </p:cNvSpPr>
          <p:nvPr>
            <p:ph type="body" sz="quarter" idx="13" hasCustomPrompt="1"/>
          </p:nvPr>
        </p:nvSpPr>
        <p:spPr>
          <a:xfrm>
            <a:off x="2334566" y="3629064"/>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11" name="C">
            <a:extLst>
              <a:ext uri="{FF2B5EF4-FFF2-40B4-BE49-F238E27FC236}">
                <a16:creationId xmlns:a16="http://schemas.microsoft.com/office/drawing/2014/main" id="{92E01BA2-8854-8B22-5E3B-BD48CB6419FD}"/>
              </a:ext>
            </a:extLst>
          </p:cNvPr>
          <p:cNvSpPr txBox="1"/>
          <p:nvPr userDrawn="1"/>
        </p:nvSpPr>
        <p:spPr>
          <a:xfrm>
            <a:off x="1713038" y="4568181"/>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C.</a:t>
            </a:r>
          </a:p>
        </p:txBody>
      </p:sp>
      <p:sp>
        <p:nvSpPr>
          <p:cNvPr id="12" name="Opt_C">
            <a:extLst>
              <a:ext uri="{FF2B5EF4-FFF2-40B4-BE49-F238E27FC236}">
                <a16:creationId xmlns:a16="http://schemas.microsoft.com/office/drawing/2014/main" id="{231483CE-CEF9-6644-5D62-34D212C6AC67}"/>
              </a:ext>
            </a:extLst>
          </p:cNvPr>
          <p:cNvSpPr>
            <a:spLocks noGrp="1"/>
          </p:cNvSpPr>
          <p:nvPr>
            <p:ph type="body" sz="quarter" idx="14" hasCustomPrompt="1"/>
          </p:nvPr>
        </p:nvSpPr>
        <p:spPr>
          <a:xfrm>
            <a:off x="2334566" y="4568181"/>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13" name="D">
            <a:extLst>
              <a:ext uri="{FF2B5EF4-FFF2-40B4-BE49-F238E27FC236}">
                <a16:creationId xmlns:a16="http://schemas.microsoft.com/office/drawing/2014/main" id="{29F7EC89-820C-671D-8F62-46D0543D5E13}"/>
              </a:ext>
            </a:extLst>
          </p:cNvPr>
          <p:cNvSpPr txBox="1"/>
          <p:nvPr userDrawn="1"/>
        </p:nvSpPr>
        <p:spPr>
          <a:xfrm>
            <a:off x="1717154" y="5511422"/>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D.</a:t>
            </a:r>
          </a:p>
        </p:txBody>
      </p:sp>
      <p:sp>
        <p:nvSpPr>
          <p:cNvPr id="14" name="Opt_D">
            <a:extLst>
              <a:ext uri="{FF2B5EF4-FFF2-40B4-BE49-F238E27FC236}">
                <a16:creationId xmlns:a16="http://schemas.microsoft.com/office/drawing/2014/main" id="{D10DFBE0-864B-7031-13FD-BF42F6452ABB}"/>
              </a:ext>
            </a:extLst>
          </p:cNvPr>
          <p:cNvSpPr>
            <a:spLocks noGrp="1"/>
          </p:cNvSpPr>
          <p:nvPr>
            <p:ph type="body" sz="quarter" idx="15" hasCustomPrompt="1"/>
          </p:nvPr>
        </p:nvSpPr>
        <p:spPr>
          <a:xfrm>
            <a:off x="2338682" y="5511422"/>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15" name="Q">
            <a:extLst>
              <a:ext uri="{FF2B5EF4-FFF2-40B4-BE49-F238E27FC236}">
                <a16:creationId xmlns:a16="http://schemas.microsoft.com/office/drawing/2014/main" id="{48CDC350-FF9D-82C7-1731-756BBBD2CE0D}"/>
              </a:ext>
            </a:extLst>
          </p:cNvPr>
          <p:cNvSpPr>
            <a:spLocks noGrp="1"/>
          </p:cNvSpPr>
          <p:nvPr>
            <p:ph type="body" sz="quarter" idx="11" hasCustomPrompt="1"/>
          </p:nvPr>
        </p:nvSpPr>
        <p:spPr>
          <a:xfrm>
            <a:off x="2967015" y="580287"/>
            <a:ext cx="12401573" cy="1447009"/>
          </a:xfrm>
        </p:spPr>
        <p:txBody>
          <a:bodyPr anchor="ctr"/>
          <a:lstStyle>
            <a:lvl1pPr marL="0" indent="0">
              <a:lnSpc>
                <a:spcPct val="114000"/>
              </a:lnSpc>
              <a:spcBef>
                <a:spcPts val="0"/>
              </a:spcBef>
              <a:buNone/>
              <a:defRPr b="1">
                <a:solidFill>
                  <a:schemeClr val="tx1">
                    <a:lumMod val="75000"/>
                    <a:lumOff val="25000"/>
                  </a:schemeClr>
                </a:solidFill>
              </a:defRPr>
            </a:lvl1pPr>
          </a:lstStyle>
          <a:p>
            <a:pPr lvl="0"/>
            <a:r>
              <a:rPr lang="en-GB"/>
              <a:t>Click to add text</a:t>
            </a:r>
            <a:endParaRPr lang="en-US"/>
          </a:p>
        </p:txBody>
      </p:sp>
      <p:sp>
        <p:nvSpPr>
          <p:cNvPr id="2" name="Q_No">
            <a:extLst>
              <a:ext uri="{FF2B5EF4-FFF2-40B4-BE49-F238E27FC236}">
                <a16:creationId xmlns:a16="http://schemas.microsoft.com/office/drawing/2014/main" id="{60E48CF6-ADFB-CA4C-5E8B-AE3CD5F217B1}"/>
              </a:ext>
            </a:extLst>
          </p:cNvPr>
          <p:cNvSpPr>
            <a:spLocks noGrp="1"/>
          </p:cNvSpPr>
          <p:nvPr>
            <p:ph type="body" sz="quarter" idx="10" hasCustomPrompt="1"/>
          </p:nvPr>
        </p:nvSpPr>
        <p:spPr>
          <a:xfrm>
            <a:off x="1562390" y="1193800"/>
            <a:ext cx="1135063" cy="830263"/>
          </a:xfrm>
        </p:spPr>
        <p:txBody>
          <a:bodyPr anchor="ctr"/>
          <a:lstStyle>
            <a:lvl1pPr marL="0" indent="0" algn="ctr">
              <a:spcBef>
                <a:spcPts val="0"/>
              </a:spcBef>
              <a:buNone/>
              <a:defRPr b="1">
                <a:solidFill>
                  <a:schemeClr val="bg1"/>
                </a:solidFill>
              </a:defRPr>
            </a:lvl1pPr>
          </a:lstStyle>
          <a:p>
            <a:pPr lvl="0"/>
            <a:r>
              <a:rPr lang="en-US"/>
              <a:t>1</a:t>
            </a:r>
          </a:p>
        </p:txBody>
      </p:sp>
    </p:spTree>
    <p:extLst>
      <p:ext uri="{BB962C8B-B14F-4D97-AF65-F5344CB8AC3E}">
        <p14:creationId xmlns:p14="http://schemas.microsoft.com/office/powerpoint/2010/main" val="15850812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es_Ans_IS">
    <p:spTree>
      <p:nvGrpSpPr>
        <p:cNvPr id="1" name=""/>
        <p:cNvGrpSpPr/>
        <p:nvPr/>
      </p:nvGrpSpPr>
      <p:grpSpPr>
        <a:xfrm>
          <a:off x="0" y="0"/>
          <a:ext cx="0" cy="0"/>
          <a:chOff x="0" y="0"/>
          <a:chExt cx="0" cy="0"/>
        </a:xfrm>
      </p:grpSpPr>
      <p:pic>
        <p:nvPicPr>
          <p:cNvPr id="3" name="BG">
            <a:extLst>
              <a:ext uri="{FF2B5EF4-FFF2-40B4-BE49-F238E27FC236}">
                <a16:creationId xmlns:a16="http://schemas.microsoft.com/office/drawing/2014/main" id="{EF08981F-95F3-6867-209A-E2A49BEB7AC3}"/>
              </a:ext>
            </a:extLst>
          </p:cNvPr>
          <p:cNvPicPr preferRelativeResize="0"/>
          <p:nvPr userDrawn="1"/>
        </p:nvPicPr>
        <p:blipFill>
          <a:blip r:embed="rId2"/>
          <a:srcRect/>
          <a:stretch/>
        </p:blipFill>
        <p:spPr>
          <a:xfrm>
            <a:off x="1" y="1"/>
            <a:ext cx="16255999" cy="9143999"/>
          </a:xfrm>
          <a:prstGeom prst="rect">
            <a:avLst/>
          </a:prstGeom>
          <a:noFill/>
          <a:ln>
            <a:noFill/>
          </a:ln>
        </p:spPr>
      </p:pic>
      <p:sp>
        <p:nvSpPr>
          <p:cNvPr id="4" name="C_Ans">
            <a:extLst>
              <a:ext uri="{FF2B5EF4-FFF2-40B4-BE49-F238E27FC236}">
                <a16:creationId xmlns:a16="http://schemas.microsoft.com/office/drawing/2014/main" id="{C5585E79-E8D7-0597-1980-9449B5FE0292}"/>
              </a:ext>
            </a:extLst>
          </p:cNvPr>
          <p:cNvSpPr txBox="1"/>
          <p:nvPr userDrawn="1"/>
        </p:nvSpPr>
        <p:spPr>
          <a:xfrm>
            <a:off x="670034" y="7369706"/>
            <a:ext cx="2749059"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5" name="Ans_Line_2">
            <a:extLst>
              <a:ext uri="{FF2B5EF4-FFF2-40B4-BE49-F238E27FC236}">
                <a16:creationId xmlns:a16="http://schemas.microsoft.com/office/drawing/2014/main" id="{55D1669A-D9BB-F86C-6916-C74581CEC093}"/>
              </a:ext>
            </a:extLst>
          </p:cNvPr>
          <p:cNvCxnSpPr/>
          <p:nvPr userDrawn="1"/>
        </p:nvCxnSpPr>
        <p:spPr>
          <a:xfrm>
            <a:off x="670034" y="7854368"/>
            <a:ext cx="13167360" cy="0"/>
          </a:xfrm>
          <a:prstGeom prst="straightConnector1">
            <a:avLst/>
          </a:prstGeom>
          <a:noFill/>
          <a:ln w="9525" cap="flat" cmpd="sng">
            <a:solidFill>
              <a:schemeClr val="dk1"/>
            </a:solidFill>
            <a:prstDash val="solid"/>
            <a:round/>
            <a:headEnd type="none" w="sm" len="sm"/>
            <a:tailEnd type="none" w="sm" len="sm"/>
          </a:ln>
        </p:spPr>
      </p:cxnSp>
      <p:cxnSp>
        <p:nvCxnSpPr>
          <p:cNvPr id="6" name="Ans_Line">
            <a:extLst>
              <a:ext uri="{FF2B5EF4-FFF2-40B4-BE49-F238E27FC236}">
                <a16:creationId xmlns:a16="http://schemas.microsoft.com/office/drawing/2014/main" id="{25B26E89-236B-925D-2F8A-FDAD4518B1D0}"/>
              </a:ext>
            </a:extLst>
          </p:cNvPr>
          <p:cNvCxnSpPr/>
          <p:nvPr userDrawn="1"/>
        </p:nvCxnSpPr>
        <p:spPr>
          <a:xfrm>
            <a:off x="649436" y="7265358"/>
            <a:ext cx="13167360" cy="0"/>
          </a:xfrm>
          <a:prstGeom prst="straightConnector1">
            <a:avLst/>
          </a:prstGeom>
          <a:noFill/>
          <a:ln w="9525" cap="flat" cmpd="sng">
            <a:solidFill>
              <a:schemeClr val="dk1"/>
            </a:solidFill>
            <a:prstDash val="solid"/>
            <a:round/>
            <a:headEnd type="none" w="sm" len="sm"/>
            <a:tailEnd type="none" w="sm" len="sm"/>
          </a:ln>
        </p:spPr>
      </p:cxnSp>
      <p:sp>
        <p:nvSpPr>
          <p:cNvPr id="7" name="Ans_text">
            <a:extLst>
              <a:ext uri="{FF2B5EF4-FFF2-40B4-BE49-F238E27FC236}">
                <a16:creationId xmlns:a16="http://schemas.microsoft.com/office/drawing/2014/main" id="{FE57084E-D5CD-4D1D-AD6B-B0A29FBA4D52}"/>
              </a:ext>
            </a:extLst>
          </p:cNvPr>
          <p:cNvSpPr>
            <a:spLocks noGrp="1"/>
          </p:cNvSpPr>
          <p:nvPr>
            <p:ph type="body" sz="quarter" idx="18" hasCustomPrompt="1"/>
          </p:nvPr>
        </p:nvSpPr>
        <p:spPr>
          <a:xfrm>
            <a:off x="3251201" y="7277661"/>
            <a:ext cx="8834438" cy="584200"/>
          </a:xfrm>
        </p:spPr>
        <p:txBody>
          <a:bodyPr anchor="ctr">
            <a:normAutofit/>
          </a:bodyPr>
          <a:lstStyle>
            <a:lvl1pPr marL="0" indent="0">
              <a:spcBef>
                <a:spcPts val="0"/>
              </a:spcBef>
              <a:buNone/>
              <a:defRPr sz="2000" b="1">
                <a:solidFill>
                  <a:srgbClr val="024F93"/>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8" name="Ans_Desc_Text_Box">
            <a:extLst>
              <a:ext uri="{FF2B5EF4-FFF2-40B4-BE49-F238E27FC236}">
                <a16:creationId xmlns:a16="http://schemas.microsoft.com/office/drawing/2014/main" id="{7CBBC3EA-7B88-E6C6-BE6B-D41D2C647AAB}"/>
              </a:ext>
            </a:extLst>
          </p:cNvPr>
          <p:cNvSpPr>
            <a:spLocks noGrp="1"/>
          </p:cNvSpPr>
          <p:nvPr>
            <p:ph type="body" sz="quarter" idx="16" hasCustomPrompt="1"/>
          </p:nvPr>
        </p:nvSpPr>
        <p:spPr>
          <a:xfrm>
            <a:off x="669925" y="7935913"/>
            <a:ext cx="13095288" cy="1004887"/>
          </a:xfrm>
        </p:spPr>
        <p:txBody>
          <a:bodyPr>
            <a:normAutofit/>
          </a:bodyPr>
          <a:lstStyle>
            <a:lvl1pPr marL="0" indent="0">
              <a:spcBef>
                <a:spcPts val="0"/>
              </a:spcBef>
              <a:buNone/>
              <a:defRPr sz="2000" b="1"/>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9" name="Box">
            <a:extLst>
              <a:ext uri="{FF2B5EF4-FFF2-40B4-BE49-F238E27FC236}">
                <a16:creationId xmlns:a16="http://schemas.microsoft.com/office/drawing/2014/main" id="{CDEDD483-9F61-36CD-8536-63FB8C1D1DC9}"/>
              </a:ext>
            </a:extLst>
          </p:cNvPr>
          <p:cNvSpPr/>
          <p:nvPr userDrawn="1"/>
        </p:nvSpPr>
        <p:spPr>
          <a:xfrm>
            <a:off x="1281113" y="584654"/>
            <a:ext cx="1685902" cy="1438275"/>
          </a:xfrm>
          <a:prstGeom prst="rect">
            <a:avLst/>
          </a:prstGeom>
          <a:solidFill>
            <a:srgbClr val="3D9C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KT_Text">
            <a:extLst>
              <a:ext uri="{FF2B5EF4-FFF2-40B4-BE49-F238E27FC236}">
                <a16:creationId xmlns:a16="http://schemas.microsoft.com/office/drawing/2014/main" id="{BA405B45-EFAB-0D57-ADA9-DD1F4FD2F9B7}"/>
              </a:ext>
            </a:extLst>
          </p:cNvPr>
          <p:cNvSpPr txBox="1"/>
          <p:nvPr userDrawn="1"/>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11" name="Rec_Box">
            <a:extLst>
              <a:ext uri="{FF2B5EF4-FFF2-40B4-BE49-F238E27FC236}">
                <a16:creationId xmlns:a16="http://schemas.microsoft.com/office/drawing/2014/main" id="{C6D60610-3ED0-B3DE-F0C6-1E2E0C6FC1CE}"/>
              </a:ext>
            </a:extLst>
          </p:cNvPr>
          <p:cNvSpPr/>
          <p:nvPr userDrawn="1"/>
        </p:nvSpPr>
        <p:spPr>
          <a:xfrm>
            <a:off x="1275907" y="580480"/>
            <a:ext cx="14093455" cy="1446622"/>
          </a:xfrm>
          <a:prstGeom prst="rect">
            <a:avLst/>
          </a:prstGeom>
          <a:noFill/>
          <a:ln w="12700">
            <a:solidFill>
              <a:srgbClr val="3D9C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
            <a:extLst>
              <a:ext uri="{FF2B5EF4-FFF2-40B4-BE49-F238E27FC236}">
                <a16:creationId xmlns:a16="http://schemas.microsoft.com/office/drawing/2014/main" id="{C6A04807-31DA-6E4E-AAB1-C5EB073355C4}"/>
              </a:ext>
            </a:extLst>
          </p:cNvPr>
          <p:cNvSpPr txBox="1"/>
          <p:nvPr userDrawn="1"/>
        </p:nvSpPr>
        <p:spPr>
          <a:xfrm>
            <a:off x="1717154" y="5511422"/>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D.</a:t>
            </a:r>
          </a:p>
        </p:txBody>
      </p:sp>
      <p:sp>
        <p:nvSpPr>
          <p:cNvPr id="16" name="C">
            <a:extLst>
              <a:ext uri="{FF2B5EF4-FFF2-40B4-BE49-F238E27FC236}">
                <a16:creationId xmlns:a16="http://schemas.microsoft.com/office/drawing/2014/main" id="{19EED400-005F-8BFC-0381-17F5410E8424}"/>
              </a:ext>
            </a:extLst>
          </p:cNvPr>
          <p:cNvSpPr txBox="1"/>
          <p:nvPr userDrawn="1"/>
        </p:nvSpPr>
        <p:spPr>
          <a:xfrm>
            <a:off x="1713038" y="4568181"/>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C.</a:t>
            </a:r>
          </a:p>
        </p:txBody>
      </p:sp>
      <p:sp>
        <p:nvSpPr>
          <p:cNvPr id="14" name="B">
            <a:extLst>
              <a:ext uri="{FF2B5EF4-FFF2-40B4-BE49-F238E27FC236}">
                <a16:creationId xmlns:a16="http://schemas.microsoft.com/office/drawing/2014/main" id="{21CD75C6-F639-739D-B089-020EF5CBFA3A}"/>
              </a:ext>
            </a:extLst>
          </p:cNvPr>
          <p:cNvSpPr txBox="1"/>
          <p:nvPr userDrawn="1"/>
        </p:nvSpPr>
        <p:spPr>
          <a:xfrm>
            <a:off x="1713038" y="3629064"/>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B.</a:t>
            </a:r>
          </a:p>
        </p:txBody>
      </p:sp>
      <p:sp>
        <p:nvSpPr>
          <p:cNvPr id="12" name="A">
            <a:extLst>
              <a:ext uri="{FF2B5EF4-FFF2-40B4-BE49-F238E27FC236}">
                <a16:creationId xmlns:a16="http://schemas.microsoft.com/office/drawing/2014/main" id="{76DB4DA8-CC10-506C-D27B-9B1CE227D9B0}"/>
              </a:ext>
            </a:extLst>
          </p:cNvPr>
          <p:cNvSpPr txBox="1"/>
          <p:nvPr userDrawn="1"/>
        </p:nvSpPr>
        <p:spPr>
          <a:xfrm>
            <a:off x="1708922" y="2698180"/>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A.</a:t>
            </a:r>
          </a:p>
        </p:txBody>
      </p:sp>
      <p:sp>
        <p:nvSpPr>
          <p:cNvPr id="19" name="Opt_D">
            <a:extLst>
              <a:ext uri="{FF2B5EF4-FFF2-40B4-BE49-F238E27FC236}">
                <a16:creationId xmlns:a16="http://schemas.microsoft.com/office/drawing/2014/main" id="{F320B7DB-043B-B1AC-2976-FCB6609BE238}"/>
              </a:ext>
            </a:extLst>
          </p:cNvPr>
          <p:cNvSpPr>
            <a:spLocks noGrp="1"/>
          </p:cNvSpPr>
          <p:nvPr>
            <p:ph type="body" sz="quarter" idx="15" hasCustomPrompt="1"/>
          </p:nvPr>
        </p:nvSpPr>
        <p:spPr>
          <a:xfrm>
            <a:off x="2338682" y="5511422"/>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17" name="Opt_C">
            <a:extLst>
              <a:ext uri="{FF2B5EF4-FFF2-40B4-BE49-F238E27FC236}">
                <a16:creationId xmlns:a16="http://schemas.microsoft.com/office/drawing/2014/main" id="{DF544E43-096D-AD15-9CFA-70A320AE0272}"/>
              </a:ext>
            </a:extLst>
          </p:cNvPr>
          <p:cNvSpPr>
            <a:spLocks noGrp="1"/>
          </p:cNvSpPr>
          <p:nvPr>
            <p:ph type="body" sz="quarter" idx="14" hasCustomPrompt="1"/>
          </p:nvPr>
        </p:nvSpPr>
        <p:spPr>
          <a:xfrm>
            <a:off x="2334566" y="4568181"/>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15" name="Opt_B">
            <a:extLst>
              <a:ext uri="{FF2B5EF4-FFF2-40B4-BE49-F238E27FC236}">
                <a16:creationId xmlns:a16="http://schemas.microsoft.com/office/drawing/2014/main" id="{0969321A-3DCC-F52F-8C1B-6E04397531A7}"/>
              </a:ext>
            </a:extLst>
          </p:cNvPr>
          <p:cNvSpPr>
            <a:spLocks noGrp="1"/>
          </p:cNvSpPr>
          <p:nvPr>
            <p:ph type="body" sz="quarter" idx="13" hasCustomPrompt="1"/>
          </p:nvPr>
        </p:nvSpPr>
        <p:spPr>
          <a:xfrm>
            <a:off x="2334566" y="3629064"/>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13" name="Opt_A">
            <a:extLst>
              <a:ext uri="{FF2B5EF4-FFF2-40B4-BE49-F238E27FC236}">
                <a16:creationId xmlns:a16="http://schemas.microsoft.com/office/drawing/2014/main" id="{5A890064-C69C-0664-8FC1-9D4423FC9A34}"/>
              </a:ext>
            </a:extLst>
          </p:cNvPr>
          <p:cNvSpPr>
            <a:spLocks noGrp="1"/>
          </p:cNvSpPr>
          <p:nvPr>
            <p:ph type="body" sz="quarter" idx="12" hasCustomPrompt="1"/>
          </p:nvPr>
        </p:nvSpPr>
        <p:spPr>
          <a:xfrm>
            <a:off x="2330450" y="2698180"/>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20" name="Q">
            <a:extLst>
              <a:ext uri="{FF2B5EF4-FFF2-40B4-BE49-F238E27FC236}">
                <a16:creationId xmlns:a16="http://schemas.microsoft.com/office/drawing/2014/main" id="{F963B27F-8F18-67BB-B561-399E9B718B77}"/>
              </a:ext>
            </a:extLst>
          </p:cNvPr>
          <p:cNvSpPr>
            <a:spLocks noGrp="1"/>
          </p:cNvSpPr>
          <p:nvPr>
            <p:ph type="body" sz="quarter" idx="11" hasCustomPrompt="1"/>
          </p:nvPr>
        </p:nvSpPr>
        <p:spPr>
          <a:xfrm>
            <a:off x="2967015" y="580287"/>
            <a:ext cx="12401573" cy="1447009"/>
          </a:xfrm>
        </p:spPr>
        <p:txBody>
          <a:bodyPr anchor="ctr"/>
          <a:lstStyle>
            <a:lvl1pPr marL="0" indent="0">
              <a:lnSpc>
                <a:spcPct val="114000"/>
              </a:lnSpc>
              <a:spcBef>
                <a:spcPts val="0"/>
              </a:spcBef>
              <a:buNone/>
              <a:defRPr b="1">
                <a:solidFill>
                  <a:schemeClr val="tx1">
                    <a:lumMod val="75000"/>
                    <a:lumOff val="25000"/>
                  </a:schemeClr>
                </a:solidFill>
              </a:defRPr>
            </a:lvl1pPr>
          </a:lstStyle>
          <a:p>
            <a:pPr lvl="0"/>
            <a:r>
              <a:rPr lang="en-GB"/>
              <a:t>Click to add text</a:t>
            </a:r>
            <a:endParaRPr lang="en-US"/>
          </a:p>
        </p:txBody>
      </p:sp>
      <p:sp>
        <p:nvSpPr>
          <p:cNvPr id="22" name="Q_No">
            <a:extLst>
              <a:ext uri="{FF2B5EF4-FFF2-40B4-BE49-F238E27FC236}">
                <a16:creationId xmlns:a16="http://schemas.microsoft.com/office/drawing/2014/main" id="{56C84790-83B0-039F-DB11-90A54FCA41D6}"/>
              </a:ext>
            </a:extLst>
          </p:cNvPr>
          <p:cNvSpPr>
            <a:spLocks noGrp="1"/>
          </p:cNvSpPr>
          <p:nvPr>
            <p:ph type="body" sz="quarter" idx="10" hasCustomPrompt="1"/>
          </p:nvPr>
        </p:nvSpPr>
        <p:spPr>
          <a:xfrm>
            <a:off x="1562390" y="1193800"/>
            <a:ext cx="1135063" cy="830263"/>
          </a:xfrm>
        </p:spPr>
        <p:txBody>
          <a:bodyPr anchor="ctr"/>
          <a:lstStyle>
            <a:lvl1pPr marL="0" indent="0" algn="ctr">
              <a:spcBef>
                <a:spcPts val="0"/>
              </a:spcBef>
              <a:buNone/>
              <a:defRPr b="1">
                <a:solidFill>
                  <a:schemeClr val="bg1"/>
                </a:solidFill>
              </a:defRPr>
            </a:lvl1pPr>
          </a:lstStyle>
          <a:p>
            <a:pPr lvl="0"/>
            <a:r>
              <a:rPr lang="en-US"/>
              <a:t>1</a:t>
            </a:r>
          </a:p>
        </p:txBody>
      </p:sp>
    </p:spTree>
    <p:extLst>
      <p:ext uri="{BB962C8B-B14F-4D97-AF65-F5344CB8AC3E}">
        <p14:creationId xmlns:p14="http://schemas.microsoft.com/office/powerpoint/2010/main" val="43145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es_Ans_Are">
    <p:spTree>
      <p:nvGrpSpPr>
        <p:cNvPr id="1" name=""/>
        <p:cNvGrpSpPr/>
        <p:nvPr/>
      </p:nvGrpSpPr>
      <p:grpSpPr>
        <a:xfrm>
          <a:off x="0" y="0"/>
          <a:ext cx="0" cy="0"/>
          <a:chOff x="0" y="0"/>
          <a:chExt cx="0" cy="0"/>
        </a:xfrm>
      </p:grpSpPr>
      <p:pic>
        <p:nvPicPr>
          <p:cNvPr id="3" name="BG">
            <a:extLst>
              <a:ext uri="{FF2B5EF4-FFF2-40B4-BE49-F238E27FC236}">
                <a16:creationId xmlns:a16="http://schemas.microsoft.com/office/drawing/2014/main" id="{2F8347C9-CC7D-0DF8-C02A-47B5723D8572}"/>
              </a:ext>
            </a:extLst>
          </p:cNvPr>
          <p:cNvPicPr preferRelativeResize="0"/>
          <p:nvPr userDrawn="1"/>
        </p:nvPicPr>
        <p:blipFill>
          <a:blip r:embed="rId2"/>
          <a:srcRect/>
          <a:stretch/>
        </p:blipFill>
        <p:spPr>
          <a:xfrm>
            <a:off x="1" y="1"/>
            <a:ext cx="16255999" cy="9143999"/>
          </a:xfrm>
          <a:prstGeom prst="rect">
            <a:avLst/>
          </a:prstGeom>
          <a:noFill/>
          <a:ln>
            <a:noFill/>
          </a:ln>
        </p:spPr>
      </p:pic>
      <p:sp>
        <p:nvSpPr>
          <p:cNvPr id="4" name="C_Ans">
            <a:extLst>
              <a:ext uri="{FF2B5EF4-FFF2-40B4-BE49-F238E27FC236}">
                <a16:creationId xmlns:a16="http://schemas.microsoft.com/office/drawing/2014/main" id="{06DF12F7-7FC3-A6A0-1F9D-2B31AAB76C62}"/>
              </a:ext>
            </a:extLst>
          </p:cNvPr>
          <p:cNvSpPr txBox="1"/>
          <p:nvPr userDrawn="1"/>
        </p:nvSpPr>
        <p:spPr>
          <a:xfrm>
            <a:off x="670034" y="7369706"/>
            <a:ext cx="2913425"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are</a:t>
            </a:r>
            <a:endParaRPr sz="1400" b="0" i="0" u="none" strike="noStrike" cap="none">
              <a:solidFill>
                <a:srgbClr val="000000"/>
              </a:solidFill>
              <a:latin typeface="Open Sans"/>
              <a:ea typeface="Open Sans"/>
              <a:cs typeface="Open Sans"/>
              <a:sym typeface="Open Sans"/>
            </a:endParaRPr>
          </a:p>
        </p:txBody>
      </p:sp>
      <p:cxnSp>
        <p:nvCxnSpPr>
          <p:cNvPr id="5" name="Ans_Line_2">
            <a:extLst>
              <a:ext uri="{FF2B5EF4-FFF2-40B4-BE49-F238E27FC236}">
                <a16:creationId xmlns:a16="http://schemas.microsoft.com/office/drawing/2014/main" id="{B75A6E75-5672-578C-B075-BA07AABDEC08}"/>
              </a:ext>
            </a:extLst>
          </p:cNvPr>
          <p:cNvCxnSpPr/>
          <p:nvPr userDrawn="1"/>
        </p:nvCxnSpPr>
        <p:spPr>
          <a:xfrm>
            <a:off x="670034" y="7854368"/>
            <a:ext cx="13167360" cy="0"/>
          </a:xfrm>
          <a:prstGeom prst="straightConnector1">
            <a:avLst/>
          </a:prstGeom>
          <a:noFill/>
          <a:ln w="9525" cap="flat" cmpd="sng">
            <a:solidFill>
              <a:schemeClr val="dk1"/>
            </a:solidFill>
            <a:prstDash val="solid"/>
            <a:round/>
            <a:headEnd type="none" w="sm" len="sm"/>
            <a:tailEnd type="none" w="sm" len="sm"/>
          </a:ln>
        </p:spPr>
      </p:cxnSp>
      <p:cxnSp>
        <p:nvCxnSpPr>
          <p:cNvPr id="6" name="Ans_Line">
            <a:extLst>
              <a:ext uri="{FF2B5EF4-FFF2-40B4-BE49-F238E27FC236}">
                <a16:creationId xmlns:a16="http://schemas.microsoft.com/office/drawing/2014/main" id="{B67B1844-0936-2346-DC2D-072812F8FF82}"/>
              </a:ext>
            </a:extLst>
          </p:cNvPr>
          <p:cNvCxnSpPr/>
          <p:nvPr userDrawn="1"/>
        </p:nvCxnSpPr>
        <p:spPr>
          <a:xfrm>
            <a:off x="649436" y="7265358"/>
            <a:ext cx="13167360" cy="0"/>
          </a:xfrm>
          <a:prstGeom prst="straightConnector1">
            <a:avLst/>
          </a:prstGeom>
          <a:noFill/>
          <a:ln w="9525" cap="flat" cmpd="sng">
            <a:solidFill>
              <a:schemeClr val="dk1"/>
            </a:solidFill>
            <a:prstDash val="solid"/>
            <a:round/>
            <a:headEnd type="none" w="sm" len="sm"/>
            <a:tailEnd type="none" w="sm" len="sm"/>
          </a:ln>
        </p:spPr>
      </p:cxnSp>
      <p:sp>
        <p:nvSpPr>
          <p:cNvPr id="7" name="Ans_text">
            <a:extLst>
              <a:ext uri="{FF2B5EF4-FFF2-40B4-BE49-F238E27FC236}">
                <a16:creationId xmlns:a16="http://schemas.microsoft.com/office/drawing/2014/main" id="{505D6B31-CF67-8AE8-6D6C-1AE10E434FE3}"/>
              </a:ext>
            </a:extLst>
          </p:cNvPr>
          <p:cNvSpPr>
            <a:spLocks noGrp="1"/>
          </p:cNvSpPr>
          <p:nvPr>
            <p:ph type="body" sz="quarter" idx="18" hasCustomPrompt="1"/>
          </p:nvPr>
        </p:nvSpPr>
        <p:spPr>
          <a:xfrm>
            <a:off x="3484605" y="7277661"/>
            <a:ext cx="8601033" cy="584200"/>
          </a:xfrm>
        </p:spPr>
        <p:txBody>
          <a:bodyPr anchor="ctr">
            <a:normAutofit/>
          </a:bodyPr>
          <a:lstStyle>
            <a:lvl1pPr marL="0" indent="0">
              <a:spcBef>
                <a:spcPts val="0"/>
              </a:spcBef>
              <a:buNone/>
              <a:defRPr sz="2000" b="1">
                <a:solidFill>
                  <a:srgbClr val="024F93"/>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8" name="Ans_Desc_Text_Box">
            <a:extLst>
              <a:ext uri="{FF2B5EF4-FFF2-40B4-BE49-F238E27FC236}">
                <a16:creationId xmlns:a16="http://schemas.microsoft.com/office/drawing/2014/main" id="{2AA669A4-854E-BC52-A6EB-CEC258CCD135}"/>
              </a:ext>
            </a:extLst>
          </p:cNvPr>
          <p:cNvSpPr>
            <a:spLocks noGrp="1"/>
          </p:cNvSpPr>
          <p:nvPr>
            <p:ph type="body" sz="quarter" idx="16" hasCustomPrompt="1"/>
          </p:nvPr>
        </p:nvSpPr>
        <p:spPr>
          <a:xfrm>
            <a:off x="669925" y="7935913"/>
            <a:ext cx="13095288" cy="1004887"/>
          </a:xfrm>
        </p:spPr>
        <p:txBody>
          <a:bodyPr>
            <a:normAutofit/>
          </a:bodyPr>
          <a:lstStyle>
            <a:lvl1pPr marL="0" indent="0">
              <a:spcBef>
                <a:spcPts val="0"/>
              </a:spcBef>
              <a:buNone/>
              <a:defRPr sz="2000" b="1"/>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9" name="Box">
            <a:extLst>
              <a:ext uri="{FF2B5EF4-FFF2-40B4-BE49-F238E27FC236}">
                <a16:creationId xmlns:a16="http://schemas.microsoft.com/office/drawing/2014/main" id="{4ADF7E3A-81A0-2B00-A3DE-320BBA3EAADC}"/>
              </a:ext>
            </a:extLst>
          </p:cNvPr>
          <p:cNvSpPr/>
          <p:nvPr userDrawn="1"/>
        </p:nvSpPr>
        <p:spPr>
          <a:xfrm>
            <a:off x="1281113" y="584654"/>
            <a:ext cx="1685902" cy="1438275"/>
          </a:xfrm>
          <a:prstGeom prst="rect">
            <a:avLst/>
          </a:prstGeom>
          <a:solidFill>
            <a:srgbClr val="3D9C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KT_Text">
            <a:extLst>
              <a:ext uri="{FF2B5EF4-FFF2-40B4-BE49-F238E27FC236}">
                <a16:creationId xmlns:a16="http://schemas.microsoft.com/office/drawing/2014/main" id="{65E260BD-9AEB-3002-A10D-0ED784F237CC}"/>
              </a:ext>
            </a:extLst>
          </p:cNvPr>
          <p:cNvSpPr txBox="1"/>
          <p:nvPr userDrawn="1"/>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11" name="Rec_Box">
            <a:extLst>
              <a:ext uri="{FF2B5EF4-FFF2-40B4-BE49-F238E27FC236}">
                <a16:creationId xmlns:a16="http://schemas.microsoft.com/office/drawing/2014/main" id="{667E1C0D-1A8F-3FEE-62D2-1CF59B597F36}"/>
              </a:ext>
            </a:extLst>
          </p:cNvPr>
          <p:cNvSpPr/>
          <p:nvPr userDrawn="1"/>
        </p:nvSpPr>
        <p:spPr>
          <a:xfrm>
            <a:off x="1275907" y="580480"/>
            <a:ext cx="14093455" cy="1446622"/>
          </a:xfrm>
          <a:prstGeom prst="rect">
            <a:avLst/>
          </a:prstGeom>
          <a:noFill/>
          <a:ln w="12700">
            <a:solidFill>
              <a:srgbClr val="3D9C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
            <a:extLst>
              <a:ext uri="{FF2B5EF4-FFF2-40B4-BE49-F238E27FC236}">
                <a16:creationId xmlns:a16="http://schemas.microsoft.com/office/drawing/2014/main" id="{A40B7AF7-3696-C4FB-D945-5436FC8398CE}"/>
              </a:ext>
            </a:extLst>
          </p:cNvPr>
          <p:cNvSpPr txBox="1"/>
          <p:nvPr userDrawn="1"/>
        </p:nvSpPr>
        <p:spPr>
          <a:xfrm>
            <a:off x="1708922" y="2698180"/>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A.</a:t>
            </a:r>
          </a:p>
        </p:txBody>
      </p:sp>
      <p:sp>
        <p:nvSpPr>
          <p:cNvPr id="13" name="Opt_A">
            <a:extLst>
              <a:ext uri="{FF2B5EF4-FFF2-40B4-BE49-F238E27FC236}">
                <a16:creationId xmlns:a16="http://schemas.microsoft.com/office/drawing/2014/main" id="{1494EC36-DEF5-5104-F8EA-E3D4B2BBD8E4}"/>
              </a:ext>
            </a:extLst>
          </p:cNvPr>
          <p:cNvSpPr>
            <a:spLocks noGrp="1"/>
          </p:cNvSpPr>
          <p:nvPr>
            <p:ph type="body" sz="quarter" idx="12" hasCustomPrompt="1"/>
          </p:nvPr>
        </p:nvSpPr>
        <p:spPr>
          <a:xfrm>
            <a:off x="2330450" y="2698180"/>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14" name="B">
            <a:extLst>
              <a:ext uri="{FF2B5EF4-FFF2-40B4-BE49-F238E27FC236}">
                <a16:creationId xmlns:a16="http://schemas.microsoft.com/office/drawing/2014/main" id="{9AFF282F-7CD2-660E-F6FB-6A6841171D6F}"/>
              </a:ext>
            </a:extLst>
          </p:cNvPr>
          <p:cNvSpPr txBox="1"/>
          <p:nvPr userDrawn="1"/>
        </p:nvSpPr>
        <p:spPr>
          <a:xfrm>
            <a:off x="1713038" y="3629064"/>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B.</a:t>
            </a:r>
          </a:p>
        </p:txBody>
      </p:sp>
      <p:sp>
        <p:nvSpPr>
          <p:cNvPr id="15" name="Opt_B">
            <a:extLst>
              <a:ext uri="{FF2B5EF4-FFF2-40B4-BE49-F238E27FC236}">
                <a16:creationId xmlns:a16="http://schemas.microsoft.com/office/drawing/2014/main" id="{01ADAF17-D7DF-669F-96A4-A5A66652F7E4}"/>
              </a:ext>
            </a:extLst>
          </p:cNvPr>
          <p:cNvSpPr>
            <a:spLocks noGrp="1"/>
          </p:cNvSpPr>
          <p:nvPr>
            <p:ph type="body" sz="quarter" idx="13" hasCustomPrompt="1"/>
          </p:nvPr>
        </p:nvSpPr>
        <p:spPr>
          <a:xfrm>
            <a:off x="2334566" y="3629064"/>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16" name="C">
            <a:extLst>
              <a:ext uri="{FF2B5EF4-FFF2-40B4-BE49-F238E27FC236}">
                <a16:creationId xmlns:a16="http://schemas.microsoft.com/office/drawing/2014/main" id="{E0054334-AE0D-D3F5-C186-9EAB001CEBAA}"/>
              </a:ext>
            </a:extLst>
          </p:cNvPr>
          <p:cNvSpPr txBox="1"/>
          <p:nvPr userDrawn="1"/>
        </p:nvSpPr>
        <p:spPr>
          <a:xfrm>
            <a:off x="1713038" y="4568181"/>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C.</a:t>
            </a:r>
          </a:p>
        </p:txBody>
      </p:sp>
      <p:sp>
        <p:nvSpPr>
          <p:cNvPr id="17" name="Opt_C">
            <a:extLst>
              <a:ext uri="{FF2B5EF4-FFF2-40B4-BE49-F238E27FC236}">
                <a16:creationId xmlns:a16="http://schemas.microsoft.com/office/drawing/2014/main" id="{98DDCBFB-B945-8ADF-F3B2-02F8E9E10B08}"/>
              </a:ext>
            </a:extLst>
          </p:cNvPr>
          <p:cNvSpPr>
            <a:spLocks noGrp="1"/>
          </p:cNvSpPr>
          <p:nvPr>
            <p:ph type="body" sz="quarter" idx="14" hasCustomPrompt="1"/>
          </p:nvPr>
        </p:nvSpPr>
        <p:spPr>
          <a:xfrm>
            <a:off x="2334566" y="4568181"/>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18" name="D">
            <a:extLst>
              <a:ext uri="{FF2B5EF4-FFF2-40B4-BE49-F238E27FC236}">
                <a16:creationId xmlns:a16="http://schemas.microsoft.com/office/drawing/2014/main" id="{A5C29CAE-D65C-162C-E28E-5C00B6BF49E6}"/>
              </a:ext>
            </a:extLst>
          </p:cNvPr>
          <p:cNvSpPr txBox="1"/>
          <p:nvPr userDrawn="1"/>
        </p:nvSpPr>
        <p:spPr>
          <a:xfrm>
            <a:off x="1717154" y="5511422"/>
            <a:ext cx="465463" cy="421719"/>
          </a:xfrm>
          <a:prstGeom prst="rect">
            <a:avLst/>
          </a:prstGeom>
        </p:spPr>
        <p:txBody>
          <a:bodyPr vert="horz" lIns="91440" tIns="45720" rIns="91440" bIns="45720" rtlCol="0" anchor="ctr">
            <a:normAutofit/>
          </a:bodyPr>
          <a:lstStyle>
            <a:lvl1pPr lvl="0" indent="0" defTabSz="914400">
              <a:lnSpc>
                <a:spcPct val="114000"/>
              </a:lnSpc>
              <a:spcBef>
                <a:spcPts val="0"/>
              </a:spcBef>
              <a:buFont typeface="Arial" panose="020B0604020202020204" pitchFamily="34" charset="0"/>
              <a:buNone/>
              <a:defRPr lang="en-GB"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indent="0" defTabSz="914400">
              <a:lnSpc>
                <a:spcPct val="114000"/>
              </a:lnSpc>
              <a:spcBef>
                <a:spcPts val="500"/>
              </a:spcBef>
              <a:buFont typeface="Arial" panose="020B0604020202020204" pitchFamily="34" charset="0"/>
              <a:buNone/>
              <a:defRPr lang="en-GB"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indent="0" defTabSz="914400">
              <a:lnSpc>
                <a:spcPct val="90000"/>
              </a:lnSpc>
              <a:spcBef>
                <a:spcPts val="500"/>
              </a:spcBef>
              <a:buFont typeface="Arial" panose="020B0604020202020204" pitchFamily="34" charset="0"/>
              <a:buNone/>
            </a:lvl4pPr>
            <a:lvl5pPr indent="0" defTabSz="914400">
              <a:lnSpc>
                <a:spcPct val="90000"/>
              </a:lnSpc>
              <a:spcBef>
                <a:spcPts val="500"/>
              </a:spcBef>
              <a:buFont typeface="Arial" panose="020B0604020202020204" pitchFamily="34" charset="0"/>
              <a:buNone/>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lvl="0" algn="ctr"/>
            <a:r>
              <a:rPr lang="en-US">
                <a:solidFill>
                  <a:schemeClr val="tx1">
                    <a:lumMod val="75000"/>
                    <a:lumOff val="25000"/>
                  </a:schemeClr>
                </a:solidFill>
              </a:rPr>
              <a:t>D.</a:t>
            </a:r>
          </a:p>
        </p:txBody>
      </p:sp>
      <p:sp>
        <p:nvSpPr>
          <p:cNvPr id="19" name="Opt_D">
            <a:extLst>
              <a:ext uri="{FF2B5EF4-FFF2-40B4-BE49-F238E27FC236}">
                <a16:creationId xmlns:a16="http://schemas.microsoft.com/office/drawing/2014/main" id="{787DB315-5654-6FF4-4775-BE435BA1CC23}"/>
              </a:ext>
            </a:extLst>
          </p:cNvPr>
          <p:cNvSpPr>
            <a:spLocks noGrp="1"/>
          </p:cNvSpPr>
          <p:nvPr>
            <p:ph type="body" sz="quarter" idx="15" hasCustomPrompt="1"/>
          </p:nvPr>
        </p:nvSpPr>
        <p:spPr>
          <a:xfrm>
            <a:off x="2338682" y="5511422"/>
            <a:ext cx="11250613" cy="836613"/>
          </a:xfrm>
        </p:spPr>
        <p:txBody>
          <a:bodyPr anchor="t">
            <a:normAutofit/>
          </a:bodyPr>
          <a:lstStyle>
            <a:lvl1pPr marL="0" indent="0">
              <a:lnSpc>
                <a:spcPct val="114000"/>
              </a:lnSpc>
              <a:spcBef>
                <a:spcPts val="0"/>
              </a:spcBef>
              <a:buNone/>
              <a:defRPr sz="200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add text</a:t>
            </a:r>
            <a:endParaRPr lang="en-US"/>
          </a:p>
        </p:txBody>
      </p:sp>
      <p:sp>
        <p:nvSpPr>
          <p:cNvPr id="21" name="Q">
            <a:extLst>
              <a:ext uri="{FF2B5EF4-FFF2-40B4-BE49-F238E27FC236}">
                <a16:creationId xmlns:a16="http://schemas.microsoft.com/office/drawing/2014/main" id="{32B26A31-7ADA-92C4-0EC9-7FBCC4B0F2B6}"/>
              </a:ext>
            </a:extLst>
          </p:cNvPr>
          <p:cNvSpPr>
            <a:spLocks noGrp="1"/>
          </p:cNvSpPr>
          <p:nvPr>
            <p:ph type="body" sz="quarter" idx="11" hasCustomPrompt="1"/>
          </p:nvPr>
        </p:nvSpPr>
        <p:spPr>
          <a:xfrm>
            <a:off x="2967015" y="580287"/>
            <a:ext cx="12401573" cy="1447009"/>
          </a:xfrm>
        </p:spPr>
        <p:txBody>
          <a:bodyPr anchor="ctr"/>
          <a:lstStyle>
            <a:lvl1pPr marL="0" indent="0">
              <a:lnSpc>
                <a:spcPct val="114000"/>
              </a:lnSpc>
              <a:spcBef>
                <a:spcPts val="0"/>
              </a:spcBef>
              <a:buNone/>
              <a:defRPr b="1">
                <a:solidFill>
                  <a:schemeClr val="tx1">
                    <a:lumMod val="75000"/>
                    <a:lumOff val="25000"/>
                  </a:schemeClr>
                </a:solidFill>
              </a:defRPr>
            </a:lvl1pPr>
          </a:lstStyle>
          <a:p>
            <a:pPr lvl="0"/>
            <a:r>
              <a:rPr lang="en-GB"/>
              <a:t>Click to add text</a:t>
            </a:r>
            <a:endParaRPr lang="en-US"/>
          </a:p>
        </p:txBody>
      </p:sp>
      <p:sp>
        <p:nvSpPr>
          <p:cNvPr id="22" name="Q_No">
            <a:extLst>
              <a:ext uri="{FF2B5EF4-FFF2-40B4-BE49-F238E27FC236}">
                <a16:creationId xmlns:a16="http://schemas.microsoft.com/office/drawing/2014/main" id="{6AEFDC33-934D-D32C-A2F5-91C510E8C696}"/>
              </a:ext>
            </a:extLst>
          </p:cNvPr>
          <p:cNvSpPr>
            <a:spLocks noGrp="1"/>
          </p:cNvSpPr>
          <p:nvPr>
            <p:ph type="body" sz="quarter" idx="10" hasCustomPrompt="1"/>
          </p:nvPr>
        </p:nvSpPr>
        <p:spPr>
          <a:xfrm>
            <a:off x="1562390" y="1193800"/>
            <a:ext cx="1135063" cy="830263"/>
          </a:xfrm>
        </p:spPr>
        <p:txBody>
          <a:bodyPr anchor="ctr"/>
          <a:lstStyle>
            <a:lvl1pPr marL="0" indent="0" algn="ctr">
              <a:spcBef>
                <a:spcPts val="0"/>
              </a:spcBef>
              <a:buNone/>
              <a:defRPr b="1">
                <a:solidFill>
                  <a:schemeClr val="bg1"/>
                </a:solidFill>
              </a:defRPr>
            </a:lvl1pPr>
          </a:lstStyle>
          <a:p>
            <a:pPr lvl="0"/>
            <a:r>
              <a:rPr lang="en-US"/>
              <a:t>1</a:t>
            </a:r>
          </a:p>
        </p:txBody>
      </p:sp>
    </p:spTree>
    <p:extLst>
      <p:ext uri="{BB962C8B-B14F-4D97-AF65-F5344CB8AC3E}">
        <p14:creationId xmlns:p14="http://schemas.microsoft.com/office/powerpoint/2010/main" val="21061551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Key Takeaways" preserve="1" userDrawn="1">
  <p:cSld name="Key Takeaways">
    <p:spTree>
      <p:nvGrpSpPr>
        <p:cNvPr id="1" name="Shape 129"/>
        <p:cNvGrpSpPr/>
        <p:nvPr/>
      </p:nvGrpSpPr>
      <p:grpSpPr>
        <a:xfrm>
          <a:off x="0" y="0"/>
          <a:ext cx="0" cy="0"/>
          <a:chOff x="0" y="0"/>
          <a:chExt cx="0" cy="0"/>
        </a:xfrm>
      </p:grpSpPr>
      <p:pic>
        <p:nvPicPr>
          <p:cNvPr id="130" name="Google Shape;130;p33"/>
          <p:cNvPicPr preferRelativeResize="0"/>
          <p:nvPr/>
        </p:nvPicPr>
        <p:blipFill>
          <a:blip r:embed="rId2"/>
          <a:srcRect/>
          <a:stretch/>
        </p:blipFill>
        <p:spPr>
          <a:xfrm>
            <a:off x="0" y="0"/>
            <a:ext cx="16255999" cy="9143999"/>
          </a:xfrm>
          <a:prstGeom prst="rect">
            <a:avLst/>
          </a:prstGeom>
          <a:noFill/>
          <a:ln>
            <a:noFill/>
          </a:ln>
        </p:spPr>
      </p:pic>
      <p:sp>
        <p:nvSpPr>
          <p:cNvPr id="2" name="Google Shape;47;p27">
            <a:extLst>
              <a:ext uri="{FF2B5EF4-FFF2-40B4-BE49-F238E27FC236}">
                <a16:creationId xmlns:a16="http://schemas.microsoft.com/office/drawing/2014/main" id="{DFADBA2E-0E91-C8B8-3A16-37E16A8024BC}"/>
              </a:ext>
            </a:extLst>
          </p:cNvPr>
          <p:cNvSpPr/>
          <p:nvPr userDrawn="1"/>
        </p:nvSpPr>
        <p:spPr>
          <a:xfrm>
            <a:off x="2747395" y="274390"/>
            <a:ext cx="4819800" cy="523200"/>
          </a:xfrm>
          <a:prstGeom prst="rect">
            <a:avLst/>
          </a:prstGeom>
          <a:noFill/>
          <a:ln>
            <a:noFill/>
          </a:ln>
        </p:spPr>
        <p:txBody>
          <a:bodyPr spcFirstLastPara="1" wrap="square" lIns="91425" tIns="45700" rIns="91425" bIns="45700" anchor="t" anchorCtr="0">
            <a:spAutoFit/>
          </a:bodyPr>
          <a:lstStyle/>
          <a:p>
            <a:pPr marL="228600" marR="0" lvl="0" indent="0" algn="ctr" rtl="0">
              <a:lnSpc>
                <a:spcPct val="100000"/>
              </a:lnSpc>
              <a:spcBef>
                <a:spcPts val="0"/>
              </a:spcBef>
              <a:spcAft>
                <a:spcPts val="0"/>
              </a:spcAft>
              <a:buClr>
                <a:srgbClr val="3F3F3F"/>
              </a:buClr>
              <a:buSzPts val="2200"/>
              <a:buFont typeface="Arial"/>
              <a:buNone/>
            </a:pPr>
            <a:r>
              <a:rPr lang="en-US" sz="2800" b="1" i="0" u="none" strike="noStrike" cap="none">
                <a:solidFill>
                  <a:schemeClr val="tx1">
                    <a:lumMod val="75000"/>
                    <a:lumOff val="25000"/>
                  </a:schemeClr>
                </a:solidFill>
                <a:latin typeface="Open Sans"/>
                <a:ea typeface="Open Sans"/>
                <a:cs typeface="Open Sans"/>
                <a:sym typeface="Open Sans"/>
              </a:rPr>
              <a:t>Key Takeaways</a:t>
            </a:r>
            <a:endParaRPr lang="en-US" sz="1400" b="0" i="0" u="none" strike="noStrike" cap="none">
              <a:solidFill>
                <a:schemeClr val="tx1">
                  <a:lumMod val="75000"/>
                  <a:lumOff val="25000"/>
                </a:schemeClr>
              </a:solidFill>
              <a:latin typeface="Arial"/>
              <a:ea typeface="Arial"/>
              <a:cs typeface="Arial"/>
              <a:sym typeface="Arial"/>
            </a:endParaRPr>
          </a:p>
        </p:txBody>
      </p:sp>
      <p:sp>
        <p:nvSpPr>
          <p:cNvPr id="4" name="Brandline_LVC">
            <a:extLst>
              <a:ext uri="{FF2B5EF4-FFF2-40B4-BE49-F238E27FC236}">
                <a16:creationId xmlns:a16="http://schemas.microsoft.com/office/drawing/2014/main" id="{F274DB65-9471-8FF1-5F67-3A8B02FBF3BD}"/>
              </a:ext>
            </a:extLst>
          </p:cNvPr>
          <p:cNvSpPr/>
          <p:nvPr userDrawn="1"/>
        </p:nvSpPr>
        <p:spPr>
          <a:xfrm>
            <a:off x="3468553" y="837660"/>
            <a:ext cx="3377485"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sp>
        <p:nvSpPr>
          <p:cNvPr id="3" name="Text Placeholder 4">
            <a:extLst>
              <a:ext uri="{FF2B5EF4-FFF2-40B4-BE49-F238E27FC236}">
                <a16:creationId xmlns:a16="http://schemas.microsoft.com/office/drawing/2014/main" id="{96AF3B2F-06F8-C0B9-F594-763BF82CAEE1}"/>
              </a:ext>
            </a:extLst>
          </p:cNvPr>
          <p:cNvSpPr>
            <a:spLocks noGrp="1"/>
          </p:cNvSpPr>
          <p:nvPr>
            <p:ph type="body" sz="quarter" idx="15" hasCustomPrompt="1"/>
          </p:nvPr>
        </p:nvSpPr>
        <p:spPr>
          <a:xfrm>
            <a:off x="1332875" y="1967907"/>
            <a:ext cx="9036000" cy="1011600"/>
          </a:xfrm>
        </p:spPr>
        <p:txBody>
          <a:bodyPr vert="horz" lIns="91440" tIns="45720" rIns="91440" bIns="45720" rtlCol="0" anchor="t">
            <a:normAutofit/>
          </a:bodyPr>
          <a:lstStyle>
            <a:lvl1pPr marL="0" indent="0">
              <a:buNone/>
              <a:defRPr lang="en-GB" dirty="0">
                <a:solidFill>
                  <a:schemeClr val="tx1">
                    <a:lumMod val="75000"/>
                    <a:lumOff val="25000"/>
                  </a:schemeClr>
                </a:solidFill>
              </a:defRPr>
            </a:lvl1pPr>
          </a:lstStyle>
          <a:p>
            <a:pPr marL="228600" lvl="0" indent="-228600">
              <a:spcBef>
                <a:spcPts val="0"/>
              </a:spcBef>
            </a:pPr>
            <a:r>
              <a:rPr lang="en-GB"/>
              <a:t>Click to add text</a:t>
            </a:r>
          </a:p>
        </p:txBody>
      </p:sp>
      <p:sp>
        <p:nvSpPr>
          <p:cNvPr id="5" name="Text Placeholder 4">
            <a:extLst>
              <a:ext uri="{FF2B5EF4-FFF2-40B4-BE49-F238E27FC236}">
                <a16:creationId xmlns:a16="http://schemas.microsoft.com/office/drawing/2014/main" id="{887B16BD-1678-AAEB-705C-ACC6F4E638BB}"/>
              </a:ext>
            </a:extLst>
          </p:cNvPr>
          <p:cNvSpPr>
            <a:spLocks noGrp="1"/>
          </p:cNvSpPr>
          <p:nvPr>
            <p:ph type="body" sz="quarter" idx="16" hasCustomPrompt="1"/>
          </p:nvPr>
        </p:nvSpPr>
        <p:spPr>
          <a:xfrm>
            <a:off x="1332356" y="2755555"/>
            <a:ext cx="9036000" cy="1011600"/>
          </a:xfrm>
        </p:spPr>
        <p:txBody>
          <a:bodyPr anchor="t"/>
          <a:lstStyle>
            <a:lvl1pPr marL="0" indent="0">
              <a:lnSpc>
                <a:spcPct val="114000"/>
              </a:lnSpc>
              <a:spcBef>
                <a:spcPts val="0"/>
              </a:spcBef>
              <a:buFont typeface="Arial" panose="020B0604020202020204" pitchFamily="34" charset="0"/>
              <a:buNone/>
              <a:defRPr>
                <a:solidFill>
                  <a:schemeClr val="tx1">
                    <a:lumMod val="75000"/>
                    <a:lumOff val="25000"/>
                  </a:schemeClr>
                </a:solidFill>
              </a:defRPr>
            </a:lvl1pPr>
            <a:lvl2pPr>
              <a:spcBef>
                <a:spcPts val="0"/>
              </a:spcBef>
              <a:defRPr/>
            </a:lvl2pPr>
            <a:lvl3pPr>
              <a:spcBef>
                <a:spcPts val="0"/>
              </a:spcBef>
              <a:defRPr/>
            </a:lvl3pPr>
          </a:lstStyle>
          <a:p>
            <a:pPr lvl="0"/>
            <a:r>
              <a:rPr lang="en-GB"/>
              <a:t>Click to add text</a:t>
            </a:r>
          </a:p>
        </p:txBody>
      </p:sp>
      <p:sp>
        <p:nvSpPr>
          <p:cNvPr id="6" name="Text Placeholder 4">
            <a:extLst>
              <a:ext uri="{FF2B5EF4-FFF2-40B4-BE49-F238E27FC236}">
                <a16:creationId xmlns:a16="http://schemas.microsoft.com/office/drawing/2014/main" id="{9DA0B994-BAF5-3871-1AE2-2955090941D6}"/>
              </a:ext>
            </a:extLst>
          </p:cNvPr>
          <p:cNvSpPr>
            <a:spLocks noGrp="1"/>
          </p:cNvSpPr>
          <p:nvPr>
            <p:ph type="body" sz="quarter" idx="17" hasCustomPrompt="1"/>
          </p:nvPr>
        </p:nvSpPr>
        <p:spPr>
          <a:xfrm>
            <a:off x="1331837" y="3567917"/>
            <a:ext cx="9036000" cy="1011600"/>
          </a:xfrm>
        </p:spPr>
        <p:txBody>
          <a:bodyPr anchor="t"/>
          <a:lstStyle>
            <a:lvl1pPr marL="0" indent="0">
              <a:lnSpc>
                <a:spcPct val="114000"/>
              </a:lnSpc>
              <a:spcBef>
                <a:spcPts val="0"/>
              </a:spcBef>
              <a:buFont typeface="Arial" panose="020B0604020202020204" pitchFamily="34" charset="0"/>
              <a:buNone/>
              <a:defRPr>
                <a:solidFill>
                  <a:schemeClr val="tx1">
                    <a:lumMod val="75000"/>
                    <a:lumOff val="25000"/>
                  </a:schemeClr>
                </a:solidFill>
              </a:defRPr>
            </a:lvl1pPr>
            <a:lvl2pPr>
              <a:spcBef>
                <a:spcPts val="0"/>
              </a:spcBef>
              <a:defRPr/>
            </a:lvl2pPr>
            <a:lvl3pPr>
              <a:spcBef>
                <a:spcPts val="0"/>
              </a:spcBef>
              <a:defRPr/>
            </a:lvl3pPr>
          </a:lstStyle>
          <a:p>
            <a:pPr lvl="0"/>
            <a:r>
              <a:rPr lang="en-GB"/>
              <a:t>Click to add text</a:t>
            </a:r>
          </a:p>
        </p:txBody>
      </p:sp>
      <p:sp>
        <p:nvSpPr>
          <p:cNvPr id="7" name="Text Placeholder 4">
            <a:extLst>
              <a:ext uri="{FF2B5EF4-FFF2-40B4-BE49-F238E27FC236}">
                <a16:creationId xmlns:a16="http://schemas.microsoft.com/office/drawing/2014/main" id="{9153C8D8-C81D-C688-AD6D-054C831ED8FF}"/>
              </a:ext>
            </a:extLst>
          </p:cNvPr>
          <p:cNvSpPr>
            <a:spLocks noGrp="1"/>
          </p:cNvSpPr>
          <p:nvPr>
            <p:ph type="body" sz="quarter" idx="18" hasCustomPrompt="1"/>
          </p:nvPr>
        </p:nvSpPr>
        <p:spPr>
          <a:xfrm>
            <a:off x="1332873" y="4392637"/>
            <a:ext cx="9034445" cy="1010072"/>
          </a:xfrm>
        </p:spPr>
        <p:txBody>
          <a:bodyPr anchor="t"/>
          <a:lstStyle>
            <a:lvl1pPr marL="0" indent="0">
              <a:lnSpc>
                <a:spcPct val="114000"/>
              </a:lnSpc>
              <a:spcBef>
                <a:spcPts val="0"/>
              </a:spcBef>
              <a:buFont typeface="Arial" panose="020B0604020202020204" pitchFamily="34" charset="0"/>
              <a:buNone/>
              <a:defRPr>
                <a:solidFill>
                  <a:schemeClr val="tx1">
                    <a:lumMod val="75000"/>
                    <a:lumOff val="25000"/>
                  </a:schemeClr>
                </a:solidFill>
              </a:defRPr>
            </a:lvl1pPr>
            <a:lvl2pPr>
              <a:spcBef>
                <a:spcPts val="0"/>
              </a:spcBef>
              <a:defRPr/>
            </a:lvl2pPr>
            <a:lvl3pPr>
              <a:spcBef>
                <a:spcPts val="0"/>
              </a:spcBef>
              <a:defRPr/>
            </a:lvl3pPr>
          </a:lstStyle>
          <a:p>
            <a:pPr lvl="0"/>
            <a:r>
              <a:rPr lang="en-GB"/>
              <a:t>Click to add text</a:t>
            </a:r>
          </a:p>
        </p:txBody>
      </p:sp>
      <p:grpSp>
        <p:nvGrpSpPr>
          <p:cNvPr id="23" name="Group 22" hidden="1">
            <a:extLst>
              <a:ext uri="{FF2B5EF4-FFF2-40B4-BE49-F238E27FC236}">
                <a16:creationId xmlns:a16="http://schemas.microsoft.com/office/drawing/2014/main" id="{7D3CB7FC-1EE6-F753-459E-16D565CC72D5}"/>
              </a:ext>
            </a:extLst>
          </p:cNvPr>
          <p:cNvGrpSpPr>
            <a:grpSpLocks noGrp="1" noUngrp="1" noRot="1" noMove="1" noResize="1"/>
          </p:cNvGrpSpPr>
          <p:nvPr userDrawn="1"/>
        </p:nvGrpSpPr>
        <p:grpSpPr>
          <a:xfrm>
            <a:off x="1239953" y="642551"/>
            <a:ext cx="4011669" cy="4670397"/>
            <a:chOff x="1239953" y="642551"/>
            <a:chExt cx="4011669" cy="4670397"/>
          </a:xfrm>
        </p:grpSpPr>
        <p:sp>
          <p:nvSpPr>
            <p:cNvPr id="24" name="Rectangle 23">
              <a:extLst>
                <a:ext uri="{FF2B5EF4-FFF2-40B4-BE49-F238E27FC236}">
                  <a16:creationId xmlns:a16="http://schemas.microsoft.com/office/drawing/2014/main" id="{7938B2B5-F7D2-93C4-4B9B-2A8705CFBB0D}"/>
                </a:ext>
              </a:extLst>
            </p:cNvPr>
            <p:cNvSpPr>
              <a:spLocks noGrp="1" noRot="1" noMove="1" noResize="1" noEditPoints="1" noAdjustHandles="1" noChangeArrowheads="1" noChangeShapeType="1"/>
            </p:cNvSpPr>
            <p:nvPr userDrawn="1"/>
          </p:nvSpPr>
          <p:spPr>
            <a:xfrm>
              <a:off x="2967652" y="642551"/>
              <a:ext cx="2283970" cy="1495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C60516D-1A86-E05D-CDB5-234F5B190421}"/>
                </a:ext>
              </a:extLst>
            </p:cNvPr>
            <p:cNvSpPr>
              <a:spLocks noGrp="1" noRot="1" noMove="1" noResize="1" noEditPoints="1" noAdjustHandles="1" noChangeArrowheads="1" noChangeShapeType="1"/>
            </p:cNvSpPr>
            <p:nvPr userDrawn="1"/>
          </p:nvSpPr>
          <p:spPr>
            <a:xfrm>
              <a:off x="1239953" y="2290530"/>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1049D24-171C-A4CE-5C84-362BCAE9D2EF}"/>
                </a:ext>
              </a:extLst>
            </p:cNvPr>
            <p:cNvSpPr>
              <a:spLocks noGrp="1" noRot="1" noMove="1" noResize="1" noEditPoints="1" noAdjustHandles="1" noChangeArrowheads="1" noChangeShapeType="1"/>
            </p:cNvSpPr>
            <p:nvPr userDrawn="1"/>
          </p:nvSpPr>
          <p:spPr>
            <a:xfrm>
              <a:off x="1332872" y="3094469"/>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EB4E1D9-0180-437B-334A-07F7823362C0}"/>
                </a:ext>
              </a:extLst>
            </p:cNvPr>
            <p:cNvSpPr>
              <a:spLocks noGrp="1" noRot="1" noMove="1" noResize="1" noEditPoints="1" noAdjustHandles="1" noChangeArrowheads="1" noChangeShapeType="1"/>
            </p:cNvSpPr>
            <p:nvPr userDrawn="1"/>
          </p:nvSpPr>
          <p:spPr>
            <a:xfrm>
              <a:off x="1332872" y="3903123"/>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0CFBF9F-0A86-F779-0E1B-EE628909727A}"/>
                </a:ext>
              </a:extLst>
            </p:cNvPr>
            <p:cNvSpPr>
              <a:spLocks noGrp="1" noRot="1" noMove="1" noResize="1" noEditPoints="1" noAdjustHandles="1" noChangeArrowheads="1" noChangeShapeType="1"/>
            </p:cNvSpPr>
            <p:nvPr userDrawn="1"/>
          </p:nvSpPr>
          <p:spPr>
            <a:xfrm>
              <a:off x="1332872" y="4718948"/>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850367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ssisted Practice">
    <p:spTree>
      <p:nvGrpSpPr>
        <p:cNvPr id="1" name=""/>
        <p:cNvGrpSpPr/>
        <p:nvPr/>
      </p:nvGrpSpPr>
      <p:grpSpPr>
        <a:xfrm>
          <a:off x="0" y="0"/>
          <a:ext cx="0" cy="0"/>
          <a:chOff x="0" y="0"/>
          <a:chExt cx="0" cy="0"/>
        </a:xfrm>
      </p:grpSpPr>
      <p:pic>
        <p:nvPicPr>
          <p:cNvPr id="3" name="Google Shape;145;p35">
            <a:extLst>
              <a:ext uri="{FF2B5EF4-FFF2-40B4-BE49-F238E27FC236}">
                <a16:creationId xmlns:a16="http://schemas.microsoft.com/office/drawing/2014/main" id="{3DE6C980-51B8-EAB6-D92E-2C853D6EBC40}"/>
              </a:ext>
            </a:extLst>
          </p:cNvPr>
          <p:cNvPicPr preferRelativeResize="0"/>
          <p:nvPr userDrawn="1"/>
        </p:nvPicPr>
        <p:blipFill>
          <a:blip r:embed="rId2"/>
          <a:srcRect/>
          <a:stretch/>
        </p:blipFill>
        <p:spPr>
          <a:xfrm>
            <a:off x="0" y="0"/>
            <a:ext cx="16255998" cy="9143999"/>
          </a:xfrm>
          <a:prstGeom prst="rect">
            <a:avLst/>
          </a:prstGeom>
          <a:noFill/>
          <a:ln>
            <a:noFill/>
          </a:ln>
        </p:spPr>
      </p:pic>
      <p:pic>
        <p:nvPicPr>
          <p:cNvPr id="4" name="Google Shape;113;p27">
            <a:extLst>
              <a:ext uri="{FF2B5EF4-FFF2-40B4-BE49-F238E27FC236}">
                <a16:creationId xmlns:a16="http://schemas.microsoft.com/office/drawing/2014/main" id="{734849E0-7011-DCAE-0132-1322B2CB68DB}"/>
              </a:ext>
            </a:extLst>
          </p:cNvPr>
          <p:cNvPicPr preferRelativeResize="0"/>
          <p:nvPr userDrawn="1"/>
        </p:nvPicPr>
        <p:blipFill>
          <a:blip r:embed="rId3">
            <a:extLst>
              <a:ext uri="{28A0092B-C50C-407E-A947-70E740481C1C}">
                <a14:useLocalDpi xmlns:a14="http://schemas.microsoft.com/office/drawing/2010/main" val="0"/>
              </a:ext>
            </a:extLst>
          </a:blip>
          <a:srcRect/>
          <a:stretch/>
        </p:blipFill>
        <p:spPr>
          <a:xfrm>
            <a:off x="0" y="0"/>
            <a:ext cx="16255999" cy="9144000"/>
          </a:xfrm>
          <a:prstGeom prst="rect">
            <a:avLst/>
          </a:prstGeom>
          <a:noFill/>
          <a:ln>
            <a:noFill/>
          </a:ln>
        </p:spPr>
      </p:pic>
      <p:sp>
        <p:nvSpPr>
          <p:cNvPr id="5" name="Google Shape;149;p35">
            <a:extLst>
              <a:ext uri="{FF2B5EF4-FFF2-40B4-BE49-F238E27FC236}">
                <a16:creationId xmlns:a16="http://schemas.microsoft.com/office/drawing/2014/main" id="{7948A9B8-596D-80F3-DBBD-D7EDD89ABE09}"/>
              </a:ext>
            </a:extLst>
          </p:cNvPr>
          <p:cNvSpPr txBox="1">
            <a:spLocks noGrp="1"/>
          </p:cNvSpPr>
          <p:nvPr>
            <p:ph type="title"/>
          </p:nvPr>
        </p:nvSpPr>
        <p:spPr>
          <a:xfrm>
            <a:off x="1297626" y="436395"/>
            <a:ext cx="9696532" cy="665045"/>
          </a:xfrm>
          <a:prstGeom prst="rect">
            <a:avLst/>
          </a:prstGeom>
          <a:noFill/>
          <a:ln>
            <a:noFill/>
          </a:ln>
        </p:spPr>
        <p:txBody>
          <a:bodyPr spcFirstLastPara="1" wrap="square" lIns="91425" tIns="45700" rIns="91425" bIns="45700" anchor="ctr" anchorCtr="0">
            <a:noAutofit/>
          </a:bodyPr>
          <a:lstStyle>
            <a:lvl1pPr marL="0" lvl="0" indent="0" algn="l">
              <a:lnSpc>
                <a:spcPct val="114000"/>
              </a:lnSpc>
              <a:spcBef>
                <a:spcPts val="0"/>
              </a:spcBef>
              <a:spcAft>
                <a:spcPts val="0"/>
              </a:spcAft>
              <a:buSzPts val="4400"/>
              <a:buFont typeface="Arial" panose="020B0604020202020204" pitchFamily="34" charset="0"/>
              <a:buNone/>
              <a:defRPr sz="2800"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 name="Text Placeholder 6">
            <a:extLst>
              <a:ext uri="{FF2B5EF4-FFF2-40B4-BE49-F238E27FC236}">
                <a16:creationId xmlns:a16="http://schemas.microsoft.com/office/drawing/2014/main" id="{D6E140C6-C70A-C947-7711-0BA4214D3E0D}"/>
              </a:ext>
            </a:extLst>
          </p:cNvPr>
          <p:cNvSpPr>
            <a:spLocks noGrp="1"/>
          </p:cNvSpPr>
          <p:nvPr>
            <p:ph type="body" sz="quarter" idx="11"/>
          </p:nvPr>
        </p:nvSpPr>
        <p:spPr>
          <a:xfrm>
            <a:off x="1291857" y="2854366"/>
            <a:ext cx="13696999" cy="5389521"/>
          </a:xfrm>
          <a:prstGeom prst="rect">
            <a:avLst/>
          </a:prstGeom>
        </p:spPr>
        <p:txBody>
          <a:bodyPr/>
          <a:lstStyle>
            <a:lvl1pPr marL="0" indent="0" algn="ctr">
              <a:lnSpc>
                <a:spcPct val="114000"/>
              </a:lnSpc>
              <a:spcBef>
                <a:spcPts val="0"/>
              </a:spcBef>
              <a:buFont typeface="Arial" panose="020B0604020202020204" pitchFamily="34" charset="0"/>
              <a:buNone/>
              <a:defRPr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2pPr>
            <a:lvl3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3pPr>
            <a:lvl4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4pPr>
            <a:lvl5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a:p>
        </p:txBody>
      </p:sp>
      <p:sp>
        <p:nvSpPr>
          <p:cNvPr id="7" name="Text Placeholder 6">
            <a:extLst>
              <a:ext uri="{FF2B5EF4-FFF2-40B4-BE49-F238E27FC236}">
                <a16:creationId xmlns:a16="http://schemas.microsoft.com/office/drawing/2014/main" id="{CB5683BC-C8F7-FCBC-E768-137F5B5152C9}"/>
              </a:ext>
            </a:extLst>
          </p:cNvPr>
          <p:cNvSpPr>
            <a:spLocks noGrp="1"/>
          </p:cNvSpPr>
          <p:nvPr>
            <p:ph type="body" sz="quarter" idx="12"/>
          </p:nvPr>
        </p:nvSpPr>
        <p:spPr>
          <a:xfrm>
            <a:off x="1291857" y="1795807"/>
            <a:ext cx="13696999" cy="814506"/>
          </a:xfrm>
          <a:prstGeom prst="rect">
            <a:avLst/>
          </a:prstGeom>
        </p:spPr>
        <p:txBody>
          <a:bodyPr/>
          <a:lstStyle>
            <a:lvl1pPr marL="0" indent="0" algn="ctr">
              <a:lnSpc>
                <a:spcPct val="114000"/>
              </a:lnSpc>
              <a:spcBef>
                <a:spcPts val="0"/>
              </a:spcBef>
              <a:buFont typeface="Arial" panose="020B0604020202020204" pitchFamily="34" charset="0"/>
              <a:buNone/>
              <a:defRPr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2pPr>
            <a:lvl3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3pPr>
            <a:lvl4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4pPr>
            <a:lvl5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a:p>
        </p:txBody>
      </p:sp>
    </p:spTree>
    <p:extLst>
      <p:ext uri="{BB962C8B-B14F-4D97-AF65-F5344CB8AC3E}">
        <p14:creationId xmlns:p14="http://schemas.microsoft.com/office/powerpoint/2010/main" val="5151208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Unassisted Practice" preserve="1" userDrawn="1">
  <p:cSld name="Unassisted Practice">
    <p:spTree>
      <p:nvGrpSpPr>
        <p:cNvPr id="1" name="Shape 144"/>
        <p:cNvGrpSpPr/>
        <p:nvPr/>
      </p:nvGrpSpPr>
      <p:grpSpPr>
        <a:xfrm>
          <a:off x="0" y="0"/>
          <a:ext cx="0" cy="0"/>
          <a:chOff x="0" y="0"/>
          <a:chExt cx="0" cy="0"/>
        </a:xfrm>
      </p:grpSpPr>
      <p:pic>
        <p:nvPicPr>
          <p:cNvPr id="145" name="Google Shape;145;p35"/>
          <p:cNvPicPr preferRelativeResize="0"/>
          <p:nvPr/>
        </p:nvPicPr>
        <p:blipFill>
          <a:blip r:embed="rId2"/>
          <a:srcRect/>
          <a:stretch/>
        </p:blipFill>
        <p:spPr>
          <a:xfrm>
            <a:off x="0" y="0"/>
            <a:ext cx="16255998" cy="9143999"/>
          </a:xfrm>
          <a:prstGeom prst="rect">
            <a:avLst/>
          </a:prstGeom>
          <a:noFill/>
          <a:ln>
            <a:noFill/>
          </a:ln>
        </p:spPr>
      </p:pic>
      <p:pic>
        <p:nvPicPr>
          <p:cNvPr id="147" name="Google Shape;147;p35"/>
          <p:cNvPicPr preferRelativeResize="0"/>
          <p:nvPr/>
        </p:nvPicPr>
        <p:blipFill>
          <a:blip r:embed="rId3">
            <a:extLst>
              <a:ext uri="{28A0092B-C50C-407E-A947-70E740481C1C}">
                <a14:useLocalDpi xmlns:a14="http://schemas.microsoft.com/office/drawing/2010/main" val="0"/>
              </a:ext>
            </a:extLst>
          </a:blip>
          <a:srcRect/>
          <a:stretch/>
        </p:blipFill>
        <p:spPr>
          <a:xfrm>
            <a:off x="0" y="0"/>
            <a:ext cx="16255999" cy="9144000"/>
          </a:xfrm>
          <a:prstGeom prst="rect">
            <a:avLst/>
          </a:prstGeom>
          <a:noFill/>
          <a:ln>
            <a:noFill/>
          </a:ln>
        </p:spPr>
      </p:pic>
      <p:sp>
        <p:nvSpPr>
          <p:cNvPr id="149" name="Google Shape;149;p35"/>
          <p:cNvSpPr txBox="1">
            <a:spLocks noGrp="1"/>
          </p:cNvSpPr>
          <p:nvPr>
            <p:ph type="title"/>
          </p:nvPr>
        </p:nvSpPr>
        <p:spPr>
          <a:xfrm>
            <a:off x="1297626" y="436395"/>
            <a:ext cx="9696532" cy="665045"/>
          </a:xfrm>
          <a:prstGeom prst="rect">
            <a:avLst/>
          </a:prstGeom>
          <a:noFill/>
          <a:ln>
            <a:noFill/>
          </a:ln>
        </p:spPr>
        <p:txBody>
          <a:bodyPr spcFirstLastPara="1" wrap="square" lIns="91425" tIns="45700" rIns="91425" bIns="45700" anchor="ctr" anchorCtr="0">
            <a:noAutofit/>
          </a:bodyPr>
          <a:lstStyle>
            <a:lvl1pPr marL="0" lvl="0" indent="0" algn="l">
              <a:lnSpc>
                <a:spcPct val="114000"/>
              </a:lnSpc>
              <a:spcBef>
                <a:spcPts val="0"/>
              </a:spcBef>
              <a:spcAft>
                <a:spcPts val="0"/>
              </a:spcAft>
              <a:buSzPts val="4400"/>
              <a:buFont typeface="Arial" panose="020B0604020202020204" pitchFamily="34" charset="0"/>
              <a:buNone/>
              <a:defRPr sz="2800"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 name="Text Placeholder 6">
            <a:extLst>
              <a:ext uri="{FF2B5EF4-FFF2-40B4-BE49-F238E27FC236}">
                <a16:creationId xmlns:a16="http://schemas.microsoft.com/office/drawing/2014/main" id="{4DC99CB9-B9F0-7414-1AF5-045EF855FDA1}"/>
              </a:ext>
            </a:extLst>
          </p:cNvPr>
          <p:cNvSpPr>
            <a:spLocks noGrp="1"/>
          </p:cNvSpPr>
          <p:nvPr>
            <p:ph type="body" sz="quarter" idx="11"/>
          </p:nvPr>
        </p:nvSpPr>
        <p:spPr>
          <a:xfrm>
            <a:off x="1291857" y="2854366"/>
            <a:ext cx="13696999" cy="5389521"/>
          </a:xfrm>
          <a:prstGeom prst="rect">
            <a:avLst/>
          </a:prstGeom>
        </p:spPr>
        <p:txBody>
          <a:bodyPr/>
          <a:lstStyle>
            <a:lvl1pPr marL="0" indent="0" algn="ctr">
              <a:lnSpc>
                <a:spcPct val="114000"/>
              </a:lnSpc>
              <a:spcBef>
                <a:spcPts val="0"/>
              </a:spcBef>
              <a:buFont typeface="Arial" panose="020B0604020202020204" pitchFamily="34" charset="0"/>
              <a:buNone/>
              <a:defRPr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2pPr>
            <a:lvl3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3pPr>
            <a:lvl4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4pPr>
            <a:lvl5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a:p>
        </p:txBody>
      </p:sp>
      <p:sp>
        <p:nvSpPr>
          <p:cNvPr id="5" name="Text Placeholder 6">
            <a:extLst>
              <a:ext uri="{FF2B5EF4-FFF2-40B4-BE49-F238E27FC236}">
                <a16:creationId xmlns:a16="http://schemas.microsoft.com/office/drawing/2014/main" id="{CF61395D-ECD0-5341-1B2E-8C1937098D4C}"/>
              </a:ext>
            </a:extLst>
          </p:cNvPr>
          <p:cNvSpPr>
            <a:spLocks noGrp="1"/>
          </p:cNvSpPr>
          <p:nvPr>
            <p:ph type="body" sz="quarter" idx="12"/>
          </p:nvPr>
        </p:nvSpPr>
        <p:spPr>
          <a:xfrm>
            <a:off x="1291857" y="1795807"/>
            <a:ext cx="13696999" cy="814506"/>
          </a:xfrm>
          <a:prstGeom prst="rect">
            <a:avLst/>
          </a:prstGeom>
        </p:spPr>
        <p:txBody>
          <a:bodyPr/>
          <a:lstStyle>
            <a:lvl1pPr marL="0" indent="0" algn="ctr">
              <a:lnSpc>
                <a:spcPct val="114000"/>
              </a:lnSpc>
              <a:spcBef>
                <a:spcPts val="0"/>
              </a:spcBef>
              <a:buFont typeface="Arial" panose="020B0604020202020204" pitchFamily="34" charset="0"/>
              <a:buNone/>
              <a:defRPr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2pPr>
            <a:lvl3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3pPr>
            <a:lvl4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4pPr>
            <a:lvl5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a:p>
        </p:txBody>
      </p:sp>
    </p:spTree>
    <p:extLst>
      <p:ext uri="{BB962C8B-B14F-4D97-AF65-F5344CB8AC3E}">
        <p14:creationId xmlns:p14="http://schemas.microsoft.com/office/powerpoint/2010/main" val="34533355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ullet_for_Practise">
    <p:spTree>
      <p:nvGrpSpPr>
        <p:cNvPr id="1" name=""/>
        <p:cNvGrpSpPr/>
        <p:nvPr/>
      </p:nvGrpSpPr>
      <p:grpSpPr>
        <a:xfrm>
          <a:off x="0" y="0"/>
          <a:ext cx="0" cy="0"/>
          <a:chOff x="0" y="0"/>
          <a:chExt cx="0" cy="0"/>
        </a:xfrm>
      </p:grpSpPr>
      <p:sp>
        <p:nvSpPr>
          <p:cNvPr id="6" name="Google Shape;73;p29">
            <a:extLst>
              <a:ext uri="{FF2B5EF4-FFF2-40B4-BE49-F238E27FC236}">
                <a16:creationId xmlns:a16="http://schemas.microsoft.com/office/drawing/2014/main" id="{D1405CDE-CE1A-9CEE-B0C9-004F72CAF344}"/>
              </a:ext>
            </a:extLst>
          </p:cNvPr>
          <p:cNvSpPr txBox="1">
            <a:spLocks noGrp="1"/>
          </p:cNvSpPr>
          <p:nvPr>
            <p:ph type="body" idx="11"/>
          </p:nvPr>
        </p:nvSpPr>
        <p:spPr>
          <a:xfrm>
            <a:off x="1291857" y="1788696"/>
            <a:ext cx="13696999" cy="821615"/>
          </a:xfrm>
          <a:prstGeom prst="rect">
            <a:avLst/>
          </a:prstGeom>
          <a:noFill/>
          <a:ln>
            <a:noFill/>
          </a:ln>
        </p:spPr>
        <p:txBody>
          <a:bodyPr spcFirstLastPara="1" vert="horz" wrap="square" lIns="91425" tIns="0" rIns="91425" bIns="0" rtlCol="0" anchor="t" anchorCtr="0">
            <a:normAutofit/>
          </a:bodyPr>
          <a:lstStyle>
            <a:lvl1pPr marL="0" indent="0">
              <a:buNone/>
              <a:defRPr>
                <a:solidFill>
                  <a:schemeClr val="tx1">
                    <a:lumMod val="75000"/>
                    <a:lumOff val="25000"/>
                  </a:schemeClr>
                </a:solidFill>
                <a:latin typeface="Open Sans"/>
                <a:ea typeface="Open Sans"/>
                <a:cs typeface="Open Sans"/>
              </a:defRPr>
            </a:lvl1pPr>
          </a:lstStyle>
          <a:p>
            <a:pPr marL="228600" lvl="0" indent="-228600">
              <a:lnSpc>
                <a:spcPct val="115000"/>
              </a:lnSpc>
              <a:spcBef>
                <a:spcPts val="0"/>
              </a:spcBef>
              <a:spcAft>
                <a:spcPts val="0"/>
              </a:spcAft>
              <a:buSzPts val="2800"/>
            </a:pPr>
            <a:endParaRPr/>
          </a:p>
        </p:txBody>
      </p:sp>
      <p:sp>
        <p:nvSpPr>
          <p:cNvPr id="3" name="Text Placeholder 4">
            <a:extLst>
              <a:ext uri="{FF2B5EF4-FFF2-40B4-BE49-F238E27FC236}">
                <a16:creationId xmlns:a16="http://schemas.microsoft.com/office/drawing/2014/main" id="{6659D141-D5AB-CB0E-32C4-D683A6B3D762}"/>
              </a:ext>
            </a:extLst>
          </p:cNvPr>
          <p:cNvSpPr>
            <a:spLocks noGrp="1"/>
          </p:cNvSpPr>
          <p:nvPr>
            <p:ph type="body" sz="quarter" idx="13"/>
          </p:nvPr>
        </p:nvSpPr>
        <p:spPr>
          <a:xfrm>
            <a:off x="1285825" y="2872126"/>
            <a:ext cx="13697000" cy="5406695"/>
          </a:xfrm>
        </p:spPr>
        <p:txBody>
          <a:bodyP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marL="1143000" indent="-228600">
              <a:buFont typeface="Courier New" panose="02070309020205020404" pitchFamily="49" charset="0"/>
              <a:buChar char="o"/>
              <a:defRPr>
                <a:solidFill>
                  <a:schemeClr val="tx1">
                    <a:lumMod val="75000"/>
                    <a:lumOff val="25000"/>
                  </a:schemeClr>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41251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esson Name" preserve="1" userDrawn="1">
  <p:cSld name="Lesson Name">
    <p:spTree>
      <p:nvGrpSpPr>
        <p:cNvPr id="1" name="Shape 20"/>
        <p:cNvGrpSpPr/>
        <p:nvPr/>
      </p:nvGrpSpPr>
      <p:grpSpPr>
        <a:xfrm>
          <a:off x="0" y="0"/>
          <a:ext cx="0" cy="0"/>
          <a:chOff x="0" y="0"/>
          <a:chExt cx="0" cy="0"/>
        </a:xfrm>
      </p:grpSpPr>
      <p:pic>
        <p:nvPicPr>
          <p:cNvPr id="21" name="Google Shape;21;p23"/>
          <p:cNvPicPr preferRelativeResize="0"/>
          <p:nvPr/>
        </p:nvPicPr>
        <p:blipFill>
          <a:blip r:embed="rId2"/>
          <a:srcRect/>
          <a:stretch/>
        </p:blipFill>
        <p:spPr>
          <a:xfrm>
            <a:off x="0" y="0"/>
            <a:ext cx="16255999" cy="9143999"/>
          </a:xfrm>
          <a:prstGeom prst="rect">
            <a:avLst/>
          </a:prstGeom>
          <a:noFill/>
          <a:ln>
            <a:noFill/>
          </a:ln>
        </p:spPr>
      </p:pic>
      <p:sp>
        <p:nvSpPr>
          <p:cNvPr id="3" name="Google Shape;24;p23">
            <a:extLst>
              <a:ext uri="{FF2B5EF4-FFF2-40B4-BE49-F238E27FC236}">
                <a16:creationId xmlns:a16="http://schemas.microsoft.com/office/drawing/2014/main" id="{E36604A8-024D-E8D7-9E50-D56A6EEA2479}"/>
              </a:ext>
            </a:extLst>
          </p:cNvPr>
          <p:cNvSpPr txBox="1">
            <a:spLocks noGrp="1"/>
          </p:cNvSpPr>
          <p:nvPr>
            <p:ph type="body" idx="10"/>
          </p:nvPr>
        </p:nvSpPr>
        <p:spPr>
          <a:xfrm>
            <a:off x="653386" y="4114800"/>
            <a:ext cx="7835706" cy="914400"/>
          </a:xfrm>
          <a:prstGeom prst="rect">
            <a:avLst/>
          </a:prstGeom>
          <a:noFill/>
          <a:ln>
            <a:noFill/>
          </a:ln>
        </p:spPr>
        <p:txBody>
          <a:bodyPr spcFirstLastPara="1" wrap="square" lIns="91425" tIns="91425" rIns="91425" bIns="91425" anchor="ctr" anchorCtr="0">
            <a:noAutofit/>
          </a:bodyPr>
          <a:lstStyle>
            <a:lvl1pPr marL="0" lvl="0" indent="0" algn="ctr">
              <a:lnSpc>
                <a:spcPct val="114000"/>
              </a:lnSpc>
              <a:spcBef>
                <a:spcPts val="0"/>
              </a:spcBef>
              <a:spcAft>
                <a:spcPts val="0"/>
              </a:spcAft>
              <a:buSzPts val="2800"/>
              <a:buFont typeface="Arial" panose="020B0604020202020204" pitchFamily="34" charset="0"/>
              <a:buNone/>
              <a:defRPr sz="2800" b="1">
                <a:solidFill>
                  <a:schemeClr val="tx1">
                    <a:lumMod val="75000"/>
                    <a:lumOff val="25000"/>
                  </a:schemeClr>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extLst>
      <p:ext uri="{BB962C8B-B14F-4D97-AF65-F5344CB8AC3E}">
        <p14:creationId xmlns:p14="http://schemas.microsoft.com/office/powerpoint/2010/main" val="2109918979"/>
      </p:ext>
    </p:extLst>
  </p:cSld>
  <p:clrMapOvr>
    <a:masterClrMapping/>
  </p:clrMapOvr>
  <p:extLst>
    <p:ext uri="{DCECCB84-F9BA-43D5-87BE-67443E8EF086}">
      <p15:sldGuideLst xmlns:p15="http://schemas.microsoft.com/office/powerpoint/2012/main">
        <p15:guide id="1" orient="horz" pos="2880">
          <p15:clr>
            <a:srgbClr val="000000"/>
          </p15:clr>
        </p15:guide>
        <p15:guide id="2" pos="5120">
          <p15:clr>
            <a:srgbClr val="00000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End Project" preserve="1" userDrawn="1">
  <p:cSld name="Section-End Project">
    <p:spTree>
      <p:nvGrpSpPr>
        <p:cNvPr id="1" name="Shape 150"/>
        <p:cNvGrpSpPr/>
        <p:nvPr/>
      </p:nvGrpSpPr>
      <p:grpSpPr>
        <a:xfrm>
          <a:off x="0" y="0"/>
          <a:ext cx="0" cy="0"/>
          <a:chOff x="0" y="0"/>
          <a:chExt cx="0" cy="0"/>
        </a:xfrm>
      </p:grpSpPr>
      <p:pic>
        <p:nvPicPr>
          <p:cNvPr id="151" name="Google Shape;151;p53"/>
          <p:cNvPicPr preferRelativeResize="0"/>
          <p:nvPr/>
        </p:nvPicPr>
        <p:blipFill>
          <a:blip r:embed="rId2"/>
          <a:srcRect/>
          <a:stretch/>
        </p:blipFill>
        <p:spPr>
          <a:xfrm>
            <a:off x="0" y="0"/>
            <a:ext cx="16255998" cy="9143999"/>
          </a:xfrm>
          <a:prstGeom prst="rect">
            <a:avLst/>
          </a:prstGeom>
          <a:noFill/>
          <a:ln>
            <a:noFill/>
          </a:ln>
        </p:spPr>
      </p:pic>
      <p:sp>
        <p:nvSpPr>
          <p:cNvPr id="3" name="Google Shape;62;p29">
            <a:extLst>
              <a:ext uri="{FF2B5EF4-FFF2-40B4-BE49-F238E27FC236}">
                <a16:creationId xmlns:a16="http://schemas.microsoft.com/office/drawing/2014/main" id="{C8B862E1-9541-C73F-B4E1-7205F5F0B55E}"/>
              </a:ext>
            </a:extLst>
          </p:cNvPr>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lvl1pPr marL="0" lvl="0" indent="0" algn="ctr">
              <a:lnSpc>
                <a:spcPct val="90000"/>
              </a:lnSpc>
              <a:spcBef>
                <a:spcPts val="0"/>
              </a:spcBef>
              <a:spcAft>
                <a:spcPts val="0"/>
              </a:spcAft>
              <a:buSzPts val="4400"/>
              <a:buFont typeface="Arial" panose="020B0604020202020204" pitchFamily="34" charset="0"/>
              <a:buNone/>
              <a:defRPr sz="2800" b="1">
                <a:solidFill>
                  <a:schemeClr val="tx1">
                    <a:lumMod val="75000"/>
                    <a:lumOff val="25000"/>
                  </a:schemeClr>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 name="Text Placeholder 6">
            <a:extLst>
              <a:ext uri="{FF2B5EF4-FFF2-40B4-BE49-F238E27FC236}">
                <a16:creationId xmlns:a16="http://schemas.microsoft.com/office/drawing/2014/main" id="{EA35605C-2EDD-0BD1-F3BC-5BCA7F763AE8}"/>
              </a:ext>
            </a:extLst>
          </p:cNvPr>
          <p:cNvSpPr>
            <a:spLocks noGrp="1"/>
          </p:cNvSpPr>
          <p:nvPr>
            <p:ph type="body" sz="quarter" idx="10"/>
          </p:nvPr>
        </p:nvSpPr>
        <p:spPr>
          <a:xfrm>
            <a:off x="4834890" y="1364776"/>
            <a:ext cx="10314124" cy="6823881"/>
          </a:xfrm>
          <a:prstGeom prst="rect">
            <a:avLst/>
          </a:prstGeom>
        </p:spPr>
        <p:txBody>
          <a:bodyPr/>
          <a:lstStyle>
            <a:lvl1pPr marL="0" indent="0">
              <a:lnSpc>
                <a:spcPct val="114000"/>
              </a:lnSpc>
              <a:spcBef>
                <a:spcPts val="0"/>
              </a:spcBef>
              <a:buFont typeface="Arial" panose="020B0604020202020204" pitchFamily="34" charset="0"/>
              <a:buNone/>
              <a:defRPr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2pPr>
            <a:lvl3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3pPr>
            <a:lvl4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4pPr>
            <a:lvl5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a:p>
        </p:txBody>
      </p:sp>
    </p:spTree>
    <p:extLst>
      <p:ext uri="{BB962C8B-B14F-4D97-AF65-F5344CB8AC3E}">
        <p14:creationId xmlns:p14="http://schemas.microsoft.com/office/powerpoint/2010/main" val="31143734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Lesson-end Project" preserve="1" userDrawn="1">
  <p:cSld name="Lesson-end Project">
    <p:spTree>
      <p:nvGrpSpPr>
        <p:cNvPr id="1" name="Shape 156"/>
        <p:cNvGrpSpPr/>
        <p:nvPr/>
      </p:nvGrpSpPr>
      <p:grpSpPr>
        <a:xfrm>
          <a:off x="0" y="0"/>
          <a:ext cx="0" cy="0"/>
          <a:chOff x="0" y="0"/>
          <a:chExt cx="0" cy="0"/>
        </a:xfrm>
      </p:grpSpPr>
      <p:pic>
        <p:nvPicPr>
          <p:cNvPr id="157" name="Google Shape;157;p36"/>
          <p:cNvPicPr preferRelativeResize="0"/>
          <p:nvPr/>
        </p:nvPicPr>
        <p:blipFill>
          <a:blip r:embed="rId2"/>
          <a:srcRect/>
          <a:stretch/>
        </p:blipFill>
        <p:spPr>
          <a:xfrm>
            <a:off x="0" y="0"/>
            <a:ext cx="16255998" cy="9143999"/>
          </a:xfrm>
          <a:prstGeom prst="rect">
            <a:avLst/>
          </a:prstGeom>
          <a:noFill/>
          <a:ln>
            <a:noFill/>
          </a:ln>
        </p:spPr>
      </p:pic>
      <p:sp>
        <p:nvSpPr>
          <p:cNvPr id="2" name="Google Shape;62;p29">
            <a:extLst>
              <a:ext uri="{FF2B5EF4-FFF2-40B4-BE49-F238E27FC236}">
                <a16:creationId xmlns:a16="http://schemas.microsoft.com/office/drawing/2014/main" id="{3E86479C-5EE1-09E2-3000-A2B690B93C33}"/>
              </a:ext>
            </a:extLst>
          </p:cNvPr>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lvl1pPr marL="0" lvl="0" indent="0" algn="ctr">
              <a:lnSpc>
                <a:spcPct val="90000"/>
              </a:lnSpc>
              <a:spcBef>
                <a:spcPts val="0"/>
              </a:spcBef>
              <a:spcAft>
                <a:spcPts val="0"/>
              </a:spcAft>
              <a:buSzPts val="4400"/>
              <a:buFont typeface="Arial" panose="020B0604020202020204" pitchFamily="34" charset="0"/>
              <a:buNone/>
              <a:defRPr sz="2800" b="1">
                <a:solidFill>
                  <a:schemeClr val="tx1">
                    <a:lumMod val="75000"/>
                    <a:lumOff val="25000"/>
                  </a:schemeClr>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 name="Text Placeholder 6">
            <a:extLst>
              <a:ext uri="{FF2B5EF4-FFF2-40B4-BE49-F238E27FC236}">
                <a16:creationId xmlns:a16="http://schemas.microsoft.com/office/drawing/2014/main" id="{012C144F-B154-93C1-CFA0-EFC58EC80E5A}"/>
              </a:ext>
            </a:extLst>
          </p:cNvPr>
          <p:cNvSpPr>
            <a:spLocks noGrp="1"/>
          </p:cNvSpPr>
          <p:nvPr>
            <p:ph type="body" sz="quarter" idx="10"/>
          </p:nvPr>
        </p:nvSpPr>
        <p:spPr>
          <a:xfrm>
            <a:off x="4834890" y="1364776"/>
            <a:ext cx="10314124" cy="6823881"/>
          </a:xfrm>
          <a:prstGeom prst="rect">
            <a:avLst/>
          </a:prstGeom>
        </p:spPr>
        <p:txBody>
          <a:bodyPr/>
          <a:lstStyle>
            <a:lvl1pPr marL="0" indent="0">
              <a:lnSpc>
                <a:spcPct val="114000"/>
              </a:lnSpc>
              <a:spcBef>
                <a:spcPts val="0"/>
              </a:spcBef>
              <a:buFont typeface="Arial" panose="020B0604020202020204" pitchFamily="34" charset="0"/>
              <a:buNone/>
              <a:defRPr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2pPr>
            <a:lvl3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3pPr>
            <a:lvl4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4pPr>
            <a:lvl5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a:p>
        </p:txBody>
      </p:sp>
    </p:spTree>
    <p:extLst>
      <p:ext uri="{BB962C8B-B14F-4D97-AF65-F5344CB8AC3E}">
        <p14:creationId xmlns:p14="http://schemas.microsoft.com/office/powerpoint/2010/main" val="5012080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hase-End Project" preserve="1" userDrawn="1">
  <p:cSld name="Phase-End Project">
    <p:spTree>
      <p:nvGrpSpPr>
        <p:cNvPr id="1" name="Shape 162"/>
        <p:cNvGrpSpPr/>
        <p:nvPr/>
      </p:nvGrpSpPr>
      <p:grpSpPr>
        <a:xfrm>
          <a:off x="0" y="0"/>
          <a:ext cx="0" cy="0"/>
          <a:chOff x="0" y="0"/>
          <a:chExt cx="0" cy="0"/>
        </a:xfrm>
      </p:grpSpPr>
      <p:pic>
        <p:nvPicPr>
          <p:cNvPr id="163" name="Google Shape;163;p52"/>
          <p:cNvPicPr preferRelativeResize="0"/>
          <p:nvPr/>
        </p:nvPicPr>
        <p:blipFill>
          <a:blip r:embed="rId2"/>
          <a:srcRect/>
          <a:stretch/>
        </p:blipFill>
        <p:spPr>
          <a:xfrm>
            <a:off x="0" y="0"/>
            <a:ext cx="16255998" cy="9143999"/>
          </a:xfrm>
          <a:prstGeom prst="rect">
            <a:avLst/>
          </a:prstGeom>
          <a:noFill/>
          <a:ln>
            <a:noFill/>
          </a:ln>
        </p:spPr>
      </p:pic>
      <p:sp>
        <p:nvSpPr>
          <p:cNvPr id="2" name="Google Shape;62;p29">
            <a:extLst>
              <a:ext uri="{FF2B5EF4-FFF2-40B4-BE49-F238E27FC236}">
                <a16:creationId xmlns:a16="http://schemas.microsoft.com/office/drawing/2014/main" id="{A829CD2D-82CE-C005-D724-CC0A723196CF}"/>
              </a:ext>
            </a:extLst>
          </p:cNvPr>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lvl1pPr marL="0" lvl="0" indent="0" algn="ctr">
              <a:lnSpc>
                <a:spcPct val="90000"/>
              </a:lnSpc>
              <a:spcBef>
                <a:spcPts val="0"/>
              </a:spcBef>
              <a:spcAft>
                <a:spcPts val="0"/>
              </a:spcAft>
              <a:buSzPts val="4400"/>
              <a:buFont typeface="Arial" panose="020B0604020202020204" pitchFamily="34" charset="0"/>
              <a:buNone/>
              <a:defRPr sz="2800" b="1">
                <a:solidFill>
                  <a:schemeClr val="tx1">
                    <a:lumMod val="75000"/>
                    <a:lumOff val="25000"/>
                  </a:schemeClr>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 name="Text Placeholder 6">
            <a:extLst>
              <a:ext uri="{FF2B5EF4-FFF2-40B4-BE49-F238E27FC236}">
                <a16:creationId xmlns:a16="http://schemas.microsoft.com/office/drawing/2014/main" id="{809861E1-DB64-D3D1-CB74-AB30BEF481B3}"/>
              </a:ext>
            </a:extLst>
          </p:cNvPr>
          <p:cNvSpPr>
            <a:spLocks noGrp="1"/>
          </p:cNvSpPr>
          <p:nvPr>
            <p:ph type="body" sz="quarter" idx="10"/>
          </p:nvPr>
        </p:nvSpPr>
        <p:spPr>
          <a:xfrm>
            <a:off x="4834890" y="1364776"/>
            <a:ext cx="10314124" cy="6823881"/>
          </a:xfrm>
          <a:prstGeom prst="rect">
            <a:avLst/>
          </a:prstGeom>
        </p:spPr>
        <p:txBody>
          <a:bodyPr/>
          <a:lstStyle>
            <a:lvl1pPr marL="0" indent="0">
              <a:lnSpc>
                <a:spcPct val="114000"/>
              </a:lnSpc>
              <a:spcBef>
                <a:spcPts val="0"/>
              </a:spcBef>
              <a:buFont typeface="Arial" panose="020B0604020202020204" pitchFamily="34" charset="0"/>
              <a:buNone/>
              <a:defRPr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2pPr>
            <a:lvl3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3pPr>
            <a:lvl4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4pPr>
            <a:lvl5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a:p>
        </p:txBody>
      </p:sp>
    </p:spTree>
    <p:extLst>
      <p:ext uri="{BB962C8B-B14F-4D97-AF65-F5344CB8AC3E}">
        <p14:creationId xmlns:p14="http://schemas.microsoft.com/office/powerpoint/2010/main" val="38964437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ullet_for_projects">
    <p:spTree>
      <p:nvGrpSpPr>
        <p:cNvPr id="1" name=""/>
        <p:cNvGrpSpPr/>
        <p:nvPr/>
      </p:nvGrpSpPr>
      <p:grpSpPr>
        <a:xfrm>
          <a:off x="0" y="0"/>
          <a:ext cx="0" cy="0"/>
          <a:chOff x="0" y="0"/>
          <a:chExt cx="0" cy="0"/>
        </a:xfrm>
      </p:grpSpPr>
      <p:sp>
        <p:nvSpPr>
          <p:cNvPr id="3" name="Text Placeholder 4">
            <a:extLst>
              <a:ext uri="{FF2B5EF4-FFF2-40B4-BE49-F238E27FC236}">
                <a16:creationId xmlns:a16="http://schemas.microsoft.com/office/drawing/2014/main" id="{E5D05C5A-9735-BDF2-45FB-ECA0E61F3FE0}"/>
              </a:ext>
            </a:extLst>
          </p:cNvPr>
          <p:cNvSpPr>
            <a:spLocks noGrp="1"/>
          </p:cNvSpPr>
          <p:nvPr>
            <p:ph type="body" sz="quarter" idx="13"/>
          </p:nvPr>
        </p:nvSpPr>
        <p:spPr>
          <a:xfrm>
            <a:off x="4834890" y="1377162"/>
            <a:ext cx="10314607" cy="6815160"/>
          </a:xfrm>
        </p:spPr>
        <p:txBody>
          <a:bodyP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marL="1143000" indent="-228600">
              <a:buFont typeface="Courier New" panose="02070309020205020404" pitchFamily="49" charset="0"/>
              <a:buChar char="o"/>
              <a:defRPr>
                <a:solidFill>
                  <a:schemeClr val="tx1">
                    <a:lumMod val="75000"/>
                    <a:lumOff val="25000"/>
                  </a:schemeClr>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012447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pic>
        <p:nvPicPr>
          <p:cNvPr id="6" name="Google Shape;169;p16">
            <a:extLst>
              <a:ext uri="{FF2B5EF4-FFF2-40B4-BE49-F238E27FC236}">
                <a16:creationId xmlns:a16="http://schemas.microsoft.com/office/drawing/2014/main" id="{136CAA0F-DD7B-0995-4200-59792701A9ED}"/>
              </a:ext>
            </a:extLst>
          </p:cNvPr>
          <p:cNvPicPr preferRelativeResize="0"/>
          <p:nvPr userDrawn="1"/>
        </p:nvPicPr>
        <p:blipFill>
          <a:blip r:embed="rId2"/>
          <a:srcRect/>
          <a:stretch/>
        </p:blipFill>
        <p:spPr>
          <a:xfrm>
            <a:off x="0" y="0"/>
            <a:ext cx="16255999" cy="9143999"/>
          </a:xfrm>
          <a:prstGeom prst="rect">
            <a:avLst/>
          </a:prstGeom>
          <a:noFill/>
          <a:ln>
            <a:noFill/>
          </a:ln>
        </p:spPr>
      </p:pic>
      <p:sp>
        <p:nvSpPr>
          <p:cNvPr id="9" name="Text Placeholder 3">
            <a:extLst>
              <a:ext uri="{FF2B5EF4-FFF2-40B4-BE49-F238E27FC236}">
                <a16:creationId xmlns:a16="http://schemas.microsoft.com/office/drawing/2014/main" id="{7FAA6052-B67C-D403-9614-DC0C0FDBAAB1}"/>
              </a:ext>
            </a:extLst>
          </p:cNvPr>
          <p:cNvSpPr>
            <a:spLocks noGrp="1"/>
          </p:cNvSpPr>
          <p:nvPr>
            <p:ph type="body" sz="quarter" idx="36" hasCustomPrompt="1"/>
          </p:nvPr>
        </p:nvSpPr>
        <p:spPr>
          <a:xfrm>
            <a:off x="9752023" y="4114800"/>
            <a:ext cx="4348077" cy="914400"/>
          </a:xfrm>
          <a:prstGeom prst="rect">
            <a:avLst/>
          </a:prstGeom>
          <a:noFill/>
          <a:ln>
            <a:noFill/>
          </a:ln>
        </p:spPr>
        <p:txBody>
          <a:bodyPr spcFirstLastPara="1" vert="horz" wrap="square" lIns="91425" tIns="91425" rIns="91425" bIns="91425" rtlCol="0" anchor="ctr" anchorCtr="0">
            <a:noAutofit/>
          </a:bodyPr>
          <a:lstStyle>
            <a:lvl1pPr>
              <a:defRPr lang="en-US" sz="2800" b="1" dirty="0">
                <a:latin typeface="Open Sans"/>
                <a:ea typeface="Open Sans"/>
                <a:cs typeface="Open Sans"/>
              </a:defRPr>
            </a:lvl1pPr>
          </a:lstStyle>
          <a:p>
            <a:pPr marL="0" lvl="0" indent="0" algn="ctr">
              <a:spcBef>
                <a:spcPts val="0"/>
              </a:spcBef>
              <a:spcAft>
                <a:spcPts val="0"/>
              </a:spcAft>
              <a:buSzPts val="2800"/>
              <a:buNone/>
            </a:pPr>
            <a:r>
              <a:rPr lang="en-US"/>
              <a:t>Topic Name</a:t>
            </a:r>
          </a:p>
        </p:txBody>
      </p:sp>
      <p:pic>
        <p:nvPicPr>
          <p:cNvPr id="4" name="Picture 3" descr="A picture containing child art, table, illustration, design&#10;&#10;Description automatically generated">
            <a:extLst>
              <a:ext uri="{FF2B5EF4-FFF2-40B4-BE49-F238E27FC236}">
                <a16:creationId xmlns:a16="http://schemas.microsoft.com/office/drawing/2014/main" id="{46A1F55C-8226-40C3-1D94-8C756099327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176" y="2171113"/>
            <a:ext cx="4823955" cy="4555588"/>
          </a:xfrm>
          <a:prstGeom prst="rect">
            <a:avLst/>
          </a:prstGeom>
        </p:spPr>
      </p:pic>
    </p:spTree>
    <p:extLst>
      <p:ext uri="{BB962C8B-B14F-4D97-AF65-F5344CB8AC3E}">
        <p14:creationId xmlns:p14="http://schemas.microsoft.com/office/powerpoint/2010/main" val="1564186606"/>
      </p:ext>
    </p:extLst>
  </p:cSld>
  <p:clrMapOvr>
    <a:masterClrMapping/>
  </p:clrMapOvr>
  <p:extLst>
    <p:ext uri="{DCECCB84-F9BA-43D5-87BE-67443E8EF086}">
      <p15:sldGuideLst xmlns:p15="http://schemas.microsoft.com/office/powerpoint/2012/main">
        <p15:guide id="1" orient="horz" pos="2880">
          <p15:clr>
            <a:srgbClr val="000000"/>
          </p15:clr>
        </p15:guide>
        <p15:guide id="2" pos="5120">
          <p15:clr>
            <a:srgbClr val="00000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Discussion" preserve="1" userDrawn="1">
  <p:cSld name="Discussion">
    <p:spTree>
      <p:nvGrpSpPr>
        <p:cNvPr id="1" name="Shape 168"/>
        <p:cNvGrpSpPr/>
        <p:nvPr/>
      </p:nvGrpSpPr>
      <p:grpSpPr>
        <a:xfrm>
          <a:off x="0" y="0"/>
          <a:ext cx="0" cy="0"/>
          <a:chOff x="0" y="0"/>
          <a:chExt cx="0" cy="0"/>
        </a:xfrm>
      </p:grpSpPr>
      <p:pic>
        <p:nvPicPr>
          <p:cNvPr id="169" name="Google Shape;169;p16"/>
          <p:cNvPicPr preferRelativeResize="0"/>
          <p:nvPr/>
        </p:nvPicPr>
        <p:blipFill>
          <a:blip r:embed="rId2"/>
          <a:srcRect/>
          <a:stretch/>
        </p:blipFill>
        <p:spPr>
          <a:xfrm>
            <a:off x="0" y="0"/>
            <a:ext cx="16255999" cy="9144000"/>
          </a:xfrm>
          <a:prstGeom prst="rect">
            <a:avLst/>
          </a:prstGeom>
          <a:noFill/>
          <a:ln>
            <a:noFill/>
          </a:ln>
        </p:spPr>
      </p:pic>
      <p:pic>
        <p:nvPicPr>
          <p:cNvPr id="2" name="Picture 1">
            <a:extLst>
              <a:ext uri="{FF2B5EF4-FFF2-40B4-BE49-F238E27FC236}">
                <a16:creationId xmlns:a16="http://schemas.microsoft.com/office/drawing/2014/main" id="{F4AA18AE-0804-BDBB-3D58-9BEC7C3955F3}"/>
              </a:ext>
            </a:extLst>
          </p:cNvPr>
          <p:cNvPicPr>
            <a:picLocks noChangeAspect="1"/>
          </p:cNvPicPr>
          <p:nvPr userDrawn="1"/>
        </p:nvPicPr>
        <p:blipFill>
          <a:blip r:embed="rId3"/>
          <a:srcRect/>
          <a:stretch/>
        </p:blipFill>
        <p:spPr>
          <a:xfrm>
            <a:off x="1303264" y="2051538"/>
            <a:ext cx="4661781" cy="4794738"/>
          </a:xfrm>
          <a:prstGeom prst="rect">
            <a:avLst/>
          </a:prstGeom>
        </p:spPr>
      </p:pic>
      <p:sp>
        <p:nvSpPr>
          <p:cNvPr id="4" name="Text Placeholder 3">
            <a:extLst>
              <a:ext uri="{FF2B5EF4-FFF2-40B4-BE49-F238E27FC236}">
                <a16:creationId xmlns:a16="http://schemas.microsoft.com/office/drawing/2014/main" id="{95138432-77B6-A0DB-E9D4-05C1ED62A6FF}"/>
              </a:ext>
            </a:extLst>
          </p:cNvPr>
          <p:cNvSpPr>
            <a:spLocks noGrp="1"/>
          </p:cNvSpPr>
          <p:nvPr>
            <p:ph type="body" sz="quarter" idx="36" hasCustomPrompt="1"/>
          </p:nvPr>
        </p:nvSpPr>
        <p:spPr>
          <a:xfrm>
            <a:off x="9752023" y="4114800"/>
            <a:ext cx="4348077" cy="914400"/>
          </a:xfrm>
          <a:prstGeom prst="rect">
            <a:avLst/>
          </a:prstGeom>
          <a:noFill/>
          <a:ln>
            <a:noFill/>
          </a:ln>
        </p:spPr>
        <p:txBody>
          <a:bodyPr spcFirstLastPara="1" vert="horz" wrap="square" lIns="91425" tIns="91425" rIns="91425" bIns="91425" rtlCol="0" anchor="ctr" anchorCtr="0">
            <a:noAutofit/>
          </a:bodyPr>
          <a:lstStyle>
            <a:lvl1pPr>
              <a:defRPr lang="en-US" sz="2800" b="1" dirty="0">
                <a:latin typeface="Open Sans"/>
                <a:ea typeface="Open Sans"/>
                <a:cs typeface="Open Sans"/>
              </a:defRPr>
            </a:lvl1pPr>
          </a:lstStyle>
          <a:p>
            <a:pPr marL="0" lvl="0" indent="0" algn="ctr">
              <a:spcBef>
                <a:spcPts val="0"/>
              </a:spcBef>
              <a:spcAft>
                <a:spcPts val="0"/>
              </a:spcAft>
              <a:buSzPts val="2800"/>
              <a:buNone/>
            </a:pPr>
            <a:r>
              <a:rPr lang="en-US"/>
              <a:t>Topic Name</a:t>
            </a:r>
          </a:p>
        </p:txBody>
      </p:sp>
    </p:spTree>
    <p:extLst>
      <p:ext uri="{BB962C8B-B14F-4D97-AF65-F5344CB8AC3E}">
        <p14:creationId xmlns:p14="http://schemas.microsoft.com/office/powerpoint/2010/main" val="1456677713"/>
      </p:ext>
    </p:extLst>
  </p:cSld>
  <p:clrMapOvr>
    <a:masterClrMapping/>
  </p:clrMapOvr>
  <p:extLst>
    <p:ext uri="{DCECCB84-F9BA-43D5-87BE-67443E8EF086}">
      <p15:sldGuideLst xmlns:p15="http://schemas.microsoft.com/office/powerpoint/2012/main">
        <p15:guide id="1" orient="horz" pos="2880">
          <p15:clr>
            <a:srgbClr val="000000"/>
          </p15:clr>
        </p15:guide>
        <p15:guide id="2" pos="5120">
          <p15:clr>
            <a:srgbClr val="00000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iscussion-Content" preserve="1" userDrawn="1">
  <p:cSld name="Discussion-Content">
    <p:spTree>
      <p:nvGrpSpPr>
        <p:cNvPr id="1" name="Shape 174"/>
        <p:cNvGrpSpPr/>
        <p:nvPr/>
      </p:nvGrpSpPr>
      <p:grpSpPr>
        <a:xfrm>
          <a:off x="0" y="0"/>
          <a:ext cx="0" cy="0"/>
          <a:chOff x="0" y="0"/>
          <a:chExt cx="0" cy="0"/>
        </a:xfrm>
      </p:grpSpPr>
      <p:pic>
        <p:nvPicPr>
          <p:cNvPr id="175" name="Google Shape;175;p17"/>
          <p:cNvPicPr preferRelativeResize="0"/>
          <p:nvPr/>
        </p:nvPicPr>
        <p:blipFill>
          <a:blip r:embed="rId2"/>
          <a:srcRect/>
          <a:stretch/>
        </p:blipFill>
        <p:spPr>
          <a:xfrm>
            <a:off x="0" y="0"/>
            <a:ext cx="16255999" cy="9144000"/>
          </a:xfrm>
          <a:prstGeom prst="rect">
            <a:avLst/>
          </a:prstGeom>
          <a:noFill/>
          <a:ln>
            <a:noFill/>
          </a:ln>
        </p:spPr>
      </p:pic>
      <p:sp>
        <p:nvSpPr>
          <p:cNvPr id="177" name="Google Shape;177;p17"/>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lvl1pPr marL="0" lvl="0" indent="0" algn="ctr">
              <a:lnSpc>
                <a:spcPct val="90000"/>
              </a:lnSpc>
              <a:spcBef>
                <a:spcPts val="0"/>
              </a:spcBef>
              <a:spcAft>
                <a:spcPts val="0"/>
              </a:spcAft>
              <a:buSzPts val="4400"/>
              <a:buFont typeface="Arial" panose="020B0604020202020204" pitchFamily="34" charset="0"/>
              <a:buNone/>
              <a:defRPr sz="2800" b="1">
                <a:solidFill>
                  <a:schemeClr val="tx1">
                    <a:lumMod val="75000"/>
                    <a:lumOff val="25000"/>
                  </a:schemeClr>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89" name="Google Shape;189;p17"/>
          <p:cNvPicPr preferRelativeResize="0"/>
          <p:nvPr/>
        </p:nvPicPr>
        <p:blipFill rotWithShape="1">
          <a:blip r:embed="rId3">
            <a:alphaModFix/>
          </a:blip>
          <a:srcRect/>
          <a:stretch/>
        </p:blipFill>
        <p:spPr>
          <a:xfrm>
            <a:off x="752450" y="2249238"/>
            <a:ext cx="4290990" cy="4413372"/>
          </a:xfrm>
          <a:prstGeom prst="rect">
            <a:avLst/>
          </a:prstGeom>
          <a:noFill/>
          <a:ln>
            <a:noFill/>
          </a:ln>
        </p:spPr>
      </p:pic>
      <p:sp>
        <p:nvSpPr>
          <p:cNvPr id="2" name="Text Placeholder 6">
            <a:extLst>
              <a:ext uri="{FF2B5EF4-FFF2-40B4-BE49-F238E27FC236}">
                <a16:creationId xmlns:a16="http://schemas.microsoft.com/office/drawing/2014/main" id="{2190EDBE-42C7-8577-2262-B01D520296F0}"/>
              </a:ext>
            </a:extLst>
          </p:cNvPr>
          <p:cNvSpPr>
            <a:spLocks noGrp="1"/>
          </p:cNvSpPr>
          <p:nvPr>
            <p:ph type="body" sz="quarter" idx="10"/>
          </p:nvPr>
        </p:nvSpPr>
        <p:spPr>
          <a:xfrm>
            <a:off x="5394960" y="1761785"/>
            <a:ext cx="10346786" cy="6260127"/>
          </a:xfrm>
          <a:prstGeom prst="rect">
            <a:avLst/>
          </a:prstGeom>
        </p:spPr>
        <p:txBody>
          <a:bodyPr/>
          <a:lstStyle>
            <a:lvl1pPr marL="0" indent="0">
              <a:lnSpc>
                <a:spcPct val="114000"/>
              </a:lnSpc>
              <a:spcBef>
                <a:spcPts val="0"/>
              </a:spcBef>
              <a:buFont typeface="Arial" panose="020B0604020202020204" pitchFamily="34" charset="0"/>
              <a:buNone/>
              <a:defRPr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2pPr>
            <a:lvl3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3pPr>
            <a:lvl4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4pPr>
            <a:lvl5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a:p>
        </p:txBody>
      </p:sp>
    </p:spTree>
    <p:extLst>
      <p:ext uri="{BB962C8B-B14F-4D97-AF65-F5344CB8AC3E}">
        <p14:creationId xmlns:p14="http://schemas.microsoft.com/office/powerpoint/2010/main" val="2385892519"/>
      </p:ext>
    </p:extLst>
  </p:cSld>
  <p:clrMapOvr>
    <a:masterClrMapping/>
  </p:clrMapOvr>
  <p:extLst>
    <p:ext uri="{DCECCB84-F9BA-43D5-87BE-67443E8EF086}">
      <p15:sldGuideLst xmlns:p15="http://schemas.microsoft.com/office/powerpoint/2012/main">
        <p15:guide id="1" orient="horz" pos="2880">
          <p15:clr>
            <a:srgbClr val="000000"/>
          </p15:clr>
        </p15:guide>
        <p15:guide id="2" pos="5120">
          <p15:clr>
            <a:srgbClr val="00000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Role-Play Activities">
    <p:spTree>
      <p:nvGrpSpPr>
        <p:cNvPr id="1" name=""/>
        <p:cNvGrpSpPr/>
        <p:nvPr/>
      </p:nvGrpSpPr>
      <p:grpSpPr>
        <a:xfrm>
          <a:off x="0" y="0"/>
          <a:ext cx="0" cy="0"/>
          <a:chOff x="0" y="0"/>
          <a:chExt cx="0" cy="0"/>
        </a:xfrm>
      </p:grpSpPr>
      <p:pic>
        <p:nvPicPr>
          <p:cNvPr id="6" name="Google Shape;169;p16">
            <a:extLst>
              <a:ext uri="{FF2B5EF4-FFF2-40B4-BE49-F238E27FC236}">
                <a16:creationId xmlns:a16="http://schemas.microsoft.com/office/drawing/2014/main" id="{2444B81E-A7F2-DD03-1F7C-99ED49FAF882}"/>
              </a:ext>
            </a:extLst>
          </p:cNvPr>
          <p:cNvPicPr preferRelativeResize="0"/>
          <p:nvPr userDrawn="1"/>
        </p:nvPicPr>
        <p:blipFill>
          <a:blip r:embed="rId2"/>
          <a:srcRect/>
          <a:stretch/>
        </p:blipFill>
        <p:spPr>
          <a:xfrm>
            <a:off x="0" y="0"/>
            <a:ext cx="16255999" cy="9143999"/>
          </a:xfrm>
          <a:prstGeom prst="rect">
            <a:avLst/>
          </a:prstGeom>
          <a:noFill/>
          <a:ln>
            <a:noFill/>
          </a:ln>
        </p:spPr>
      </p:pic>
      <p:sp>
        <p:nvSpPr>
          <p:cNvPr id="2" name="Text Placeholder 3">
            <a:extLst>
              <a:ext uri="{FF2B5EF4-FFF2-40B4-BE49-F238E27FC236}">
                <a16:creationId xmlns:a16="http://schemas.microsoft.com/office/drawing/2014/main" id="{8C918EE9-73C7-114C-7405-846E29EB7AEA}"/>
              </a:ext>
            </a:extLst>
          </p:cNvPr>
          <p:cNvSpPr>
            <a:spLocks noGrp="1"/>
          </p:cNvSpPr>
          <p:nvPr>
            <p:ph type="body" sz="quarter" idx="36" hasCustomPrompt="1"/>
          </p:nvPr>
        </p:nvSpPr>
        <p:spPr>
          <a:xfrm>
            <a:off x="9752023" y="4114800"/>
            <a:ext cx="4348077" cy="914400"/>
          </a:xfrm>
          <a:prstGeom prst="rect">
            <a:avLst/>
          </a:prstGeom>
          <a:noFill/>
          <a:ln>
            <a:noFill/>
          </a:ln>
        </p:spPr>
        <p:txBody>
          <a:bodyPr spcFirstLastPara="1" vert="horz" wrap="square" lIns="91425" tIns="91425" rIns="91425" bIns="91425" rtlCol="0" anchor="ctr" anchorCtr="0">
            <a:noAutofit/>
          </a:bodyPr>
          <a:lstStyle>
            <a:lvl1pPr>
              <a:defRPr lang="en-US" sz="2800" b="1" dirty="0">
                <a:latin typeface="Open Sans"/>
                <a:ea typeface="Open Sans"/>
                <a:cs typeface="Open Sans"/>
              </a:defRPr>
            </a:lvl1pPr>
          </a:lstStyle>
          <a:p>
            <a:pPr marL="0" lvl="0" indent="0" algn="ctr">
              <a:spcBef>
                <a:spcPts val="0"/>
              </a:spcBef>
              <a:spcAft>
                <a:spcPts val="0"/>
              </a:spcAft>
              <a:buSzPts val="2800"/>
              <a:buNone/>
            </a:pPr>
            <a:r>
              <a:rPr lang="en-US"/>
              <a:t>Topic Name</a:t>
            </a:r>
          </a:p>
        </p:txBody>
      </p:sp>
      <p:pic>
        <p:nvPicPr>
          <p:cNvPr id="9" name="Picture 8" descr="A group of people reading books&#10;&#10;Description automatically generated with low confidence">
            <a:extLst>
              <a:ext uri="{FF2B5EF4-FFF2-40B4-BE49-F238E27FC236}">
                <a16:creationId xmlns:a16="http://schemas.microsoft.com/office/drawing/2014/main" id="{F1D10771-AD41-E153-2D96-91B7FA55089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37129" y="2323120"/>
            <a:ext cx="5664389" cy="4497760"/>
          </a:xfrm>
          <a:prstGeom prst="rect">
            <a:avLst/>
          </a:prstGeom>
        </p:spPr>
      </p:pic>
    </p:spTree>
    <p:extLst>
      <p:ext uri="{BB962C8B-B14F-4D97-AF65-F5344CB8AC3E}">
        <p14:creationId xmlns:p14="http://schemas.microsoft.com/office/powerpoint/2010/main" val="2702984903"/>
      </p:ext>
    </p:extLst>
  </p:cSld>
  <p:clrMapOvr>
    <a:masterClrMapping/>
  </p:clrMapOvr>
  <p:extLst>
    <p:ext uri="{DCECCB84-F9BA-43D5-87BE-67443E8EF086}">
      <p15:sldGuideLst xmlns:p15="http://schemas.microsoft.com/office/powerpoint/2012/main">
        <p15:guide id="1" orient="horz" pos="2880">
          <p15:clr>
            <a:srgbClr val="000000"/>
          </p15:clr>
        </p15:guide>
        <p15:guide id="2" pos="5120">
          <p15:clr>
            <a:srgbClr val="00000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urse-end Project" preserve="1" userDrawn="1">
  <p:cSld name="Course-end Project">
    <p:spTree>
      <p:nvGrpSpPr>
        <p:cNvPr id="1" name="Shape 190"/>
        <p:cNvGrpSpPr/>
        <p:nvPr/>
      </p:nvGrpSpPr>
      <p:grpSpPr>
        <a:xfrm>
          <a:off x="0" y="0"/>
          <a:ext cx="0" cy="0"/>
          <a:chOff x="0" y="0"/>
          <a:chExt cx="0" cy="0"/>
        </a:xfrm>
      </p:grpSpPr>
      <p:pic>
        <p:nvPicPr>
          <p:cNvPr id="191" name="Google Shape;191;p37"/>
          <p:cNvPicPr preferRelativeResize="0"/>
          <p:nvPr/>
        </p:nvPicPr>
        <p:blipFill>
          <a:blip r:embed="rId2"/>
          <a:srcRect/>
          <a:stretch/>
        </p:blipFill>
        <p:spPr>
          <a:xfrm>
            <a:off x="2" y="0"/>
            <a:ext cx="16255996" cy="9143998"/>
          </a:xfrm>
          <a:prstGeom prst="rect">
            <a:avLst/>
          </a:prstGeom>
          <a:noFill/>
          <a:ln>
            <a:noFill/>
          </a:ln>
        </p:spPr>
      </p:pic>
      <p:sp>
        <p:nvSpPr>
          <p:cNvPr id="2" name="Google Shape;177;p17">
            <a:extLst>
              <a:ext uri="{FF2B5EF4-FFF2-40B4-BE49-F238E27FC236}">
                <a16:creationId xmlns:a16="http://schemas.microsoft.com/office/drawing/2014/main" id="{662DC3C5-12CB-1B7D-A0D6-88DA0A6525F3}"/>
              </a:ext>
            </a:extLst>
          </p:cNvPr>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lvl1pPr marL="0" lvl="0" indent="0" algn="ctr">
              <a:lnSpc>
                <a:spcPct val="90000"/>
              </a:lnSpc>
              <a:spcBef>
                <a:spcPts val="0"/>
              </a:spcBef>
              <a:spcAft>
                <a:spcPts val="0"/>
              </a:spcAft>
              <a:buSzPts val="4400"/>
              <a:buFont typeface="Arial" panose="020B0604020202020204" pitchFamily="34" charset="0"/>
              <a:buNone/>
              <a:defRPr sz="2800" b="1">
                <a:solidFill>
                  <a:schemeClr val="tx1">
                    <a:lumMod val="75000"/>
                    <a:lumOff val="25000"/>
                  </a:schemeClr>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 name="Text Placeholder 6">
            <a:extLst>
              <a:ext uri="{FF2B5EF4-FFF2-40B4-BE49-F238E27FC236}">
                <a16:creationId xmlns:a16="http://schemas.microsoft.com/office/drawing/2014/main" id="{2F575C20-C035-6B61-875E-DFDF9C3950C5}"/>
              </a:ext>
            </a:extLst>
          </p:cNvPr>
          <p:cNvSpPr>
            <a:spLocks noGrp="1"/>
          </p:cNvSpPr>
          <p:nvPr>
            <p:ph type="body" sz="quarter" idx="10"/>
          </p:nvPr>
        </p:nvSpPr>
        <p:spPr>
          <a:xfrm>
            <a:off x="4845052" y="1364776"/>
            <a:ext cx="10303962" cy="6823881"/>
          </a:xfrm>
          <a:prstGeom prst="rect">
            <a:avLst/>
          </a:prstGeom>
        </p:spPr>
        <p:txBody>
          <a:bodyPr/>
          <a:lstStyle>
            <a:lvl1pPr marL="0" indent="0" algn="l">
              <a:lnSpc>
                <a:spcPct val="114000"/>
              </a:lnSpc>
              <a:spcBef>
                <a:spcPts val="0"/>
              </a:spcBef>
              <a:buFont typeface="Arial" panose="020B0604020202020204" pitchFamily="34" charset="0"/>
              <a:buNone/>
              <a:defRPr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2pPr>
            <a:lvl3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3pPr>
            <a:lvl4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4pPr>
            <a:lvl5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a:p>
        </p:txBody>
      </p:sp>
    </p:spTree>
    <p:extLst>
      <p:ext uri="{BB962C8B-B14F-4D97-AF65-F5344CB8AC3E}">
        <p14:creationId xmlns:p14="http://schemas.microsoft.com/office/powerpoint/2010/main" val="7718878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efore the Next Class" preserve="1" userDrawn="1">
  <p:cSld name="Before the Next Class">
    <p:spTree>
      <p:nvGrpSpPr>
        <p:cNvPr id="1" name="Shape 196"/>
        <p:cNvGrpSpPr/>
        <p:nvPr/>
      </p:nvGrpSpPr>
      <p:grpSpPr>
        <a:xfrm>
          <a:off x="0" y="0"/>
          <a:ext cx="0" cy="0"/>
          <a:chOff x="0" y="0"/>
          <a:chExt cx="0" cy="0"/>
        </a:xfrm>
      </p:grpSpPr>
      <p:pic>
        <p:nvPicPr>
          <p:cNvPr id="197" name="Google Shape;197;p40"/>
          <p:cNvPicPr preferRelativeResize="0"/>
          <p:nvPr/>
        </p:nvPicPr>
        <p:blipFill>
          <a:blip r:embed="rId2"/>
          <a:srcRect/>
          <a:stretch/>
        </p:blipFill>
        <p:spPr>
          <a:xfrm>
            <a:off x="0" y="0"/>
            <a:ext cx="16255999" cy="9143999"/>
          </a:xfrm>
          <a:prstGeom prst="rect">
            <a:avLst/>
          </a:prstGeom>
          <a:noFill/>
          <a:ln>
            <a:noFill/>
          </a:ln>
        </p:spPr>
      </p:pic>
      <p:sp>
        <p:nvSpPr>
          <p:cNvPr id="201" name="Google Shape;201;p40"/>
          <p:cNvSpPr/>
          <p:nvPr userDrawn="1"/>
        </p:nvSpPr>
        <p:spPr>
          <a:xfrm>
            <a:off x="2464058" y="762715"/>
            <a:ext cx="4819925" cy="430887"/>
          </a:xfrm>
          <a:prstGeom prst="rect">
            <a:avLst/>
          </a:prstGeom>
          <a:noFill/>
          <a:ln>
            <a:noFill/>
          </a:ln>
        </p:spPr>
        <p:txBody>
          <a:bodyPr spcFirstLastPara="1" wrap="square" lIns="91425" tIns="0" rIns="91425" bIns="0" anchor="t" anchorCtr="0">
            <a:spAutoFit/>
          </a:bodyPr>
          <a:lstStyle/>
          <a:p>
            <a:pPr marL="0" lvl="0" indent="0" algn="ctr">
              <a:buSzPts val="2800"/>
              <a:buNone/>
            </a:pPr>
            <a:r>
              <a:rPr lang="en-US" sz="2800" b="1">
                <a:solidFill>
                  <a:schemeClr val="tx1">
                    <a:lumMod val="75000"/>
                    <a:lumOff val="25000"/>
                  </a:schemeClr>
                </a:solidFill>
                <a:latin typeface="Open Sans"/>
                <a:ea typeface="Open Sans"/>
                <a:cs typeface="Open Sans"/>
                <a:sym typeface="Open Sans"/>
              </a:rPr>
              <a:t>Before the Next Class</a:t>
            </a:r>
            <a:endParaRPr sz="2800" b="1">
              <a:solidFill>
                <a:schemeClr val="tx1">
                  <a:lumMod val="75000"/>
                  <a:lumOff val="25000"/>
                </a:schemeClr>
              </a:solidFill>
              <a:latin typeface="Open Sans"/>
              <a:ea typeface="Open Sans"/>
              <a:cs typeface="Open Sans"/>
              <a:sym typeface="Arial"/>
            </a:endParaRPr>
          </a:p>
        </p:txBody>
      </p:sp>
      <p:sp>
        <p:nvSpPr>
          <p:cNvPr id="3" name="Text Placeholder 6">
            <a:extLst>
              <a:ext uri="{FF2B5EF4-FFF2-40B4-BE49-F238E27FC236}">
                <a16:creationId xmlns:a16="http://schemas.microsoft.com/office/drawing/2014/main" id="{9A8AA2E1-D889-F5D4-9C7E-C1EBB432455A}"/>
              </a:ext>
            </a:extLst>
          </p:cNvPr>
          <p:cNvSpPr>
            <a:spLocks noGrp="1"/>
          </p:cNvSpPr>
          <p:nvPr>
            <p:ph type="body" sz="quarter" idx="11"/>
          </p:nvPr>
        </p:nvSpPr>
        <p:spPr>
          <a:xfrm>
            <a:off x="655084" y="1364776"/>
            <a:ext cx="8439490" cy="6823881"/>
          </a:xfrm>
          <a:prstGeom prst="rect">
            <a:avLst/>
          </a:prstGeom>
        </p:spPr>
        <p:txBody>
          <a:bodyPr/>
          <a:lstStyle>
            <a:lvl1pPr marL="0" indent="0">
              <a:lnSpc>
                <a:spcPct val="114000"/>
              </a:lnSpc>
              <a:spcBef>
                <a:spcPts val="0"/>
              </a:spcBef>
              <a:buFont typeface="Arial" panose="020B0604020202020204" pitchFamily="34" charset="0"/>
              <a:buNone/>
              <a:defRPr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2pPr>
            <a:lvl3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3pPr>
            <a:lvl4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4pPr>
            <a:lvl5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a:p>
        </p:txBody>
      </p:sp>
    </p:spTree>
    <p:extLst>
      <p:ext uri="{BB962C8B-B14F-4D97-AF65-F5344CB8AC3E}">
        <p14:creationId xmlns:p14="http://schemas.microsoft.com/office/powerpoint/2010/main" val="1477371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You Already Know" preserve="1" userDrawn="1">
  <p:cSld name="You Already Know">
    <p:spTree>
      <p:nvGrpSpPr>
        <p:cNvPr id="1" name="Shape 25"/>
        <p:cNvGrpSpPr/>
        <p:nvPr/>
      </p:nvGrpSpPr>
      <p:grpSpPr>
        <a:xfrm>
          <a:off x="0" y="0"/>
          <a:ext cx="0" cy="0"/>
          <a:chOff x="0" y="0"/>
          <a:chExt cx="0" cy="0"/>
        </a:xfrm>
      </p:grpSpPr>
      <p:pic>
        <p:nvPicPr>
          <p:cNvPr id="26" name="Google Shape;26;p24"/>
          <p:cNvPicPr preferRelativeResize="0"/>
          <p:nvPr/>
        </p:nvPicPr>
        <p:blipFill>
          <a:blip r:embed="rId2"/>
          <a:srcRect/>
          <a:stretch/>
        </p:blipFill>
        <p:spPr>
          <a:xfrm>
            <a:off x="0" y="0"/>
            <a:ext cx="16255999" cy="9143999"/>
          </a:xfrm>
          <a:prstGeom prst="rect">
            <a:avLst/>
          </a:prstGeom>
          <a:noFill/>
          <a:ln>
            <a:noFill/>
          </a:ln>
        </p:spPr>
      </p:pic>
      <p:sp>
        <p:nvSpPr>
          <p:cNvPr id="30" name="Google Shape;30;p24"/>
          <p:cNvSpPr/>
          <p:nvPr/>
        </p:nvSpPr>
        <p:spPr>
          <a:xfrm>
            <a:off x="5718038" y="322216"/>
            <a:ext cx="4819925"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You Already Know</a:t>
            </a:r>
            <a:endParaRPr sz="1400" b="0" i="0" u="none" strike="noStrike" cap="none">
              <a:solidFill>
                <a:srgbClr val="000000"/>
              </a:solidFill>
              <a:latin typeface="Arial"/>
              <a:ea typeface="Arial"/>
              <a:cs typeface="Arial"/>
              <a:sym typeface="Arial"/>
            </a:endParaRPr>
          </a:p>
        </p:txBody>
      </p:sp>
      <p:sp>
        <p:nvSpPr>
          <p:cNvPr id="2" name="Google Shape;29;p24">
            <a:extLst>
              <a:ext uri="{FF2B5EF4-FFF2-40B4-BE49-F238E27FC236}">
                <a16:creationId xmlns:a16="http://schemas.microsoft.com/office/drawing/2014/main" id="{45805213-5148-C374-0B6A-FBC7DF66B880}"/>
              </a:ext>
            </a:extLst>
          </p:cNvPr>
          <p:cNvSpPr txBox="1">
            <a:spLocks noGrp="1"/>
          </p:cNvSpPr>
          <p:nvPr>
            <p:ph type="body" idx="1"/>
          </p:nvPr>
        </p:nvSpPr>
        <p:spPr>
          <a:xfrm>
            <a:off x="1291858" y="2603120"/>
            <a:ext cx="13696998" cy="5527418"/>
          </a:xfrm>
          <a:prstGeom prst="rect">
            <a:avLst/>
          </a:prstGeom>
          <a:noFill/>
          <a:ln>
            <a:noFill/>
          </a:ln>
        </p:spPr>
        <p:txBody>
          <a:bodyPr spcFirstLastPara="1" vert="horz" wrap="square" lIns="91425" tIns="0" rIns="91425" bIns="0" rtlCol="0" anchor="t" anchorCtr="0">
            <a:normAutofit/>
          </a:bodyPr>
          <a:lstStyle>
            <a:lvl1pPr marL="0" indent="0">
              <a:buFont typeface="Arial" panose="020B0604020202020204" pitchFamily="34" charset="0"/>
              <a:buNone/>
              <a:defRPr dirty="0">
                <a:solidFill>
                  <a:schemeClr val="tx1">
                    <a:lumMod val="75000"/>
                    <a:lumOff val="25000"/>
                  </a:schemeClr>
                </a:solidFill>
                <a:latin typeface="Open Sans"/>
                <a:ea typeface="Open Sans"/>
                <a:cs typeface="Open Sans"/>
              </a:defRPr>
            </a:lvl1pPr>
          </a:lstStyle>
          <a:p>
            <a:pPr lvl="0" algn="ctr">
              <a:lnSpc>
                <a:spcPct val="115000"/>
              </a:lnSpc>
              <a:spcBef>
                <a:spcPts val="0"/>
              </a:spcBef>
              <a:spcAft>
                <a:spcPts val="0"/>
              </a:spcAft>
              <a:buSzPts val="2800"/>
              <a:buFont typeface="Arial"/>
            </a:pPr>
            <a:endParaRPr/>
          </a:p>
        </p:txBody>
      </p:sp>
      <p:sp>
        <p:nvSpPr>
          <p:cNvPr id="5" name="Google Shape;73;p29">
            <a:extLst>
              <a:ext uri="{FF2B5EF4-FFF2-40B4-BE49-F238E27FC236}">
                <a16:creationId xmlns:a16="http://schemas.microsoft.com/office/drawing/2014/main" id="{A329659F-8931-D1BF-F644-B58CEC7A819F}"/>
              </a:ext>
            </a:extLst>
          </p:cNvPr>
          <p:cNvSpPr txBox="1">
            <a:spLocks noGrp="1"/>
          </p:cNvSpPr>
          <p:nvPr>
            <p:ph type="body" idx="10"/>
          </p:nvPr>
        </p:nvSpPr>
        <p:spPr>
          <a:xfrm>
            <a:off x="1291857" y="1512833"/>
            <a:ext cx="13696999" cy="903776"/>
          </a:xfrm>
          <a:prstGeom prst="rect">
            <a:avLst/>
          </a:prstGeom>
          <a:noFill/>
          <a:ln>
            <a:noFill/>
          </a:ln>
        </p:spPr>
        <p:txBody>
          <a:bodyPr spcFirstLastPara="1" wrap="square" lIns="91425" tIns="0" rIns="91425" bIns="0" anchor="t" anchorCtr="0">
            <a:normAutofit/>
          </a:bodyPr>
          <a:lstStyle>
            <a:lvl1pPr marL="0" lvl="0" indent="0" algn="ctr">
              <a:lnSpc>
                <a:spcPct val="115000"/>
              </a:lnSpc>
              <a:spcBef>
                <a:spcPts val="0"/>
              </a:spcBef>
              <a:spcAft>
                <a:spcPts val="0"/>
              </a:spcAft>
              <a:buSzPts val="2800"/>
              <a:buFont typeface="Arial" panose="020B0604020202020204" pitchFamily="34" charset="0"/>
              <a:buNone/>
              <a:defRPr sz="2200">
                <a:solidFill>
                  <a:schemeClr val="tx1">
                    <a:lumMod val="75000"/>
                    <a:lumOff val="25000"/>
                  </a:schemeClr>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extLst>
      <p:ext uri="{BB962C8B-B14F-4D97-AF65-F5344CB8AC3E}">
        <p14:creationId xmlns:p14="http://schemas.microsoft.com/office/powerpoint/2010/main" val="2999249254"/>
      </p:ext>
    </p:extLst>
  </p:cSld>
  <p:clrMapOvr>
    <a:masterClrMapping/>
  </p:clrMapOvr>
  <p:extLst>
    <p:ext uri="{DCECCB84-F9BA-43D5-87BE-67443E8EF086}">
      <p15:sldGuideLst xmlns:p15="http://schemas.microsoft.com/office/powerpoint/2012/main">
        <p15:guide id="2" pos="5120">
          <p15:clr>
            <a:srgbClr val="00000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What Next?" preserve="1" userDrawn="1">
  <p:cSld name="What Next?">
    <p:spTree>
      <p:nvGrpSpPr>
        <p:cNvPr id="1" name="Shape 202"/>
        <p:cNvGrpSpPr/>
        <p:nvPr/>
      </p:nvGrpSpPr>
      <p:grpSpPr>
        <a:xfrm>
          <a:off x="0" y="0"/>
          <a:ext cx="0" cy="0"/>
          <a:chOff x="0" y="0"/>
          <a:chExt cx="0" cy="0"/>
        </a:xfrm>
      </p:grpSpPr>
      <p:pic>
        <p:nvPicPr>
          <p:cNvPr id="203" name="Google Shape;203;p41"/>
          <p:cNvPicPr preferRelativeResize="0"/>
          <p:nvPr/>
        </p:nvPicPr>
        <p:blipFill>
          <a:blip r:embed="rId2"/>
          <a:srcRect/>
          <a:stretch/>
        </p:blipFill>
        <p:spPr>
          <a:xfrm>
            <a:off x="0" y="0"/>
            <a:ext cx="16255999" cy="9143999"/>
          </a:xfrm>
          <a:prstGeom prst="rect">
            <a:avLst/>
          </a:prstGeom>
          <a:noFill/>
          <a:ln>
            <a:noFill/>
          </a:ln>
        </p:spPr>
      </p:pic>
      <p:sp>
        <p:nvSpPr>
          <p:cNvPr id="207" name="Google Shape;207;p41"/>
          <p:cNvSpPr/>
          <p:nvPr/>
        </p:nvSpPr>
        <p:spPr>
          <a:xfrm>
            <a:off x="2464058" y="762715"/>
            <a:ext cx="4819925" cy="430887"/>
          </a:xfrm>
          <a:prstGeom prst="rect">
            <a:avLst/>
          </a:prstGeom>
          <a:noFill/>
          <a:ln>
            <a:noFill/>
          </a:ln>
        </p:spPr>
        <p:txBody>
          <a:bodyPr spcFirstLastPara="1" wrap="square" lIns="91425" tIns="0" rIns="91425" bIns="0" anchor="t" anchorCtr="0">
            <a:spAutoFit/>
          </a:bodyPr>
          <a:lstStyle/>
          <a:p>
            <a:pPr marL="0" lvl="0" indent="0" algn="ctr">
              <a:buSzPts val="2800"/>
              <a:buNone/>
            </a:pPr>
            <a:r>
              <a:rPr lang="en-US" sz="2800" b="1">
                <a:solidFill>
                  <a:schemeClr val="tx1">
                    <a:lumMod val="75000"/>
                    <a:lumOff val="25000"/>
                  </a:schemeClr>
                </a:solidFill>
                <a:latin typeface="Open Sans"/>
                <a:ea typeface="Open Sans"/>
                <a:cs typeface="Open Sans"/>
                <a:sym typeface="Open Sans"/>
              </a:rPr>
              <a:t>What’s Next?</a:t>
            </a:r>
            <a:endParaRPr sz="2800" b="1">
              <a:solidFill>
                <a:schemeClr val="tx1">
                  <a:lumMod val="75000"/>
                  <a:lumOff val="25000"/>
                </a:schemeClr>
              </a:solidFill>
              <a:latin typeface="Open Sans"/>
              <a:ea typeface="Open Sans"/>
              <a:cs typeface="Open Sans"/>
              <a:sym typeface="Arial"/>
            </a:endParaRPr>
          </a:p>
        </p:txBody>
      </p:sp>
      <p:sp>
        <p:nvSpPr>
          <p:cNvPr id="3" name="Text Placeholder 6">
            <a:extLst>
              <a:ext uri="{FF2B5EF4-FFF2-40B4-BE49-F238E27FC236}">
                <a16:creationId xmlns:a16="http://schemas.microsoft.com/office/drawing/2014/main" id="{57DB387E-1A29-1EE9-8E02-0C57BA6B68C2}"/>
              </a:ext>
            </a:extLst>
          </p:cNvPr>
          <p:cNvSpPr>
            <a:spLocks noGrp="1"/>
          </p:cNvSpPr>
          <p:nvPr>
            <p:ph type="body" sz="quarter" idx="10"/>
          </p:nvPr>
        </p:nvSpPr>
        <p:spPr>
          <a:xfrm>
            <a:off x="655084" y="1364776"/>
            <a:ext cx="8439490" cy="6823881"/>
          </a:xfrm>
          <a:prstGeom prst="rect">
            <a:avLst/>
          </a:prstGeom>
        </p:spPr>
        <p:txBody>
          <a:bodyPr/>
          <a:lstStyle>
            <a:lvl1pPr marL="0" indent="0">
              <a:lnSpc>
                <a:spcPct val="114000"/>
              </a:lnSpc>
              <a:spcBef>
                <a:spcPts val="0"/>
              </a:spcBef>
              <a:buFont typeface="Arial" panose="020B0604020202020204" pitchFamily="34" charset="0"/>
              <a:buNone/>
              <a:defRPr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2pPr>
            <a:lvl3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3pPr>
            <a:lvl4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4pPr>
            <a:lvl5pPr marL="457200" indent="0">
              <a:lnSpc>
                <a:spcPct val="114000"/>
              </a:lnSpc>
              <a:spcBef>
                <a:spcPts val="1000"/>
              </a:spcBef>
              <a:buFontTx/>
              <a:buNone/>
              <a:defRPr sz="2200">
                <a:solidFill>
                  <a:srgbClr val="404040"/>
                </a:solidFill>
                <a:latin typeface="Open Sans" panose="020B0606030504020204" pitchFamily="34" charset="0"/>
                <a:ea typeface="Open Sans" panose="020B0606030504020204" pitchFamily="34" charset="0"/>
                <a:cs typeface="Open Sans" panose="020B0606030504020204" pitchFamily="34" charset="0"/>
              </a:defRPr>
            </a:lvl5pPr>
          </a:lstStyle>
          <a:p>
            <a:pPr lvl="0"/>
            <a:endParaRPr lang="en-US"/>
          </a:p>
        </p:txBody>
      </p:sp>
    </p:spTree>
    <p:extLst>
      <p:ext uri="{BB962C8B-B14F-4D97-AF65-F5344CB8AC3E}">
        <p14:creationId xmlns:p14="http://schemas.microsoft.com/office/powerpoint/2010/main" val="21795630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ullets_for_whatnext_nextclass">
    <p:spTree>
      <p:nvGrpSpPr>
        <p:cNvPr id="1" name=""/>
        <p:cNvGrpSpPr/>
        <p:nvPr/>
      </p:nvGrpSpPr>
      <p:grpSpPr>
        <a:xfrm>
          <a:off x="0" y="0"/>
          <a:ext cx="0" cy="0"/>
          <a:chOff x="0" y="0"/>
          <a:chExt cx="0" cy="0"/>
        </a:xfrm>
      </p:grpSpPr>
      <p:sp>
        <p:nvSpPr>
          <p:cNvPr id="3" name="Text Placeholder 4">
            <a:extLst>
              <a:ext uri="{FF2B5EF4-FFF2-40B4-BE49-F238E27FC236}">
                <a16:creationId xmlns:a16="http://schemas.microsoft.com/office/drawing/2014/main" id="{CFEACA45-46CE-3149-F1F8-368C0B35FE06}"/>
              </a:ext>
            </a:extLst>
          </p:cNvPr>
          <p:cNvSpPr>
            <a:spLocks noGrp="1"/>
          </p:cNvSpPr>
          <p:nvPr>
            <p:ph type="body" sz="quarter" idx="13"/>
          </p:nvPr>
        </p:nvSpPr>
        <p:spPr>
          <a:xfrm>
            <a:off x="670649" y="1377162"/>
            <a:ext cx="8439490" cy="6815160"/>
          </a:xfrm>
        </p:spPr>
        <p:txBody>
          <a:bodyP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marL="1143000" indent="-228600">
              <a:buFont typeface="Courier New" panose="02070309020205020404" pitchFamily="49" charset="0"/>
              <a:buChar char="o"/>
              <a:defRPr>
                <a:solidFill>
                  <a:schemeClr val="tx1">
                    <a:lumMod val="75000"/>
                    <a:lumOff val="25000"/>
                  </a:schemeClr>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327944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_You_already_know">
    <p:spTree>
      <p:nvGrpSpPr>
        <p:cNvPr id="1" name=""/>
        <p:cNvGrpSpPr/>
        <p:nvPr/>
      </p:nvGrpSpPr>
      <p:grpSpPr>
        <a:xfrm>
          <a:off x="0" y="0"/>
          <a:ext cx="0" cy="0"/>
          <a:chOff x="0" y="0"/>
          <a:chExt cx="0" cy="0"/>
        </a:xfrm>
      </p:grpSpPr>
      <p:pic>
        <p:nvPicPr>
          <p:cNvPr id="3" name="Google Shape;26;p24">
            <a:extLst>
              <a:ext uri="{FF2B5EF4-FFF2-40B4-BE49-F238E27FC236}">
                <a16:creationId xmlns:a16="http://schemas.microsoft.com/office/drawing/2014/main" id="{6F1C32AD-6E65-45D9-86A4-DCDE0D32768F}"/>
              </a:ext>
            </a:extLst>
          </p:cNvPr>
          <p:cNvPicPr preferRelativeResize="0"/>
          <p:nvPr userDrawn="1"/>
        </p:nvPicPr>
        <p:blipFill>
          <a:blip r:embed="rId2"/>
          <a:srcRect/>
          <a:stretch/>
        </p:blipFill>
        <p:spPr>
          <a:xfrm>
            <a:off x="0" y="0"/>
            <a:ext cx="16255999" cy="9143999"/>
          </a:xfrm>
          <a:prstGeom prst="rect">
            <a:avLst/>
          </a:prstGeom>
          <a:noFill/>
          <a:ln>
            <a:noFill/>
          </a:ln>
        </p:spPr>
      </p:pic>
      <p:sp>
        <p:nvSpPr>
          <p:cNvPr id="4" name="Google Shape;30;p24">
            <a:extLst>
              <a:ext uri="{FF2B5EF4-FFF2-40B4-BE49-F238E27FC236}">
                <a16:creationId xmlns:a16="http://schemas.microsoft.com/office/drawing/2014/main" id="{26A301A2-0292-1A51-1C40-16AB99F30AB7}"/>
              </a:ext>
            </a:extLst>
          </p:cNvPr>
          <p:cNvSpPr/>
          <p:nvPr userDrawn="1"/>
        </p:nvSpPr>
        <p:spPr>
          <a:xfrm>
            <a:off x="5718038" y="322216"/>
            <a:ext cx="4819925"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You Already Know</a:t>
            </a:r>
            <a:endParaRPr sz="1400" b="0" i="0" u="none" strike="noStrike" cap="none">
              <a:solidFill>
                <a:srgbClr val="000000"/>
              </a:solidFill>
              <a:latin typeface="Arial"/>
              <a:ea typeface="Arial"/>
              <a:cs typeface="Arial"/>
              <a:sym typeface="Arial"/>
            </a:endParaRPr>
          </a:p>
        </p:txBody>
      </p:sp>
      <p:sp>
        <p:nvSpPr>
          <p:cNvPr id="2" name="Text Placeholder 4">
            <a:extLst>
              <a:ext uri="{FF2B5EF4-FFF2-40B4-BE49-F238E27FC236}">
                <a16:creationId xmlns:a16="http://schemas.microsoft.com/office/drawing/2014/main" id="{80BBD519-6780-E29A-51F9-BC84AACECBB8}"/>
              </a:ext>
            </a:extLst>
          </p:cNvPr>
          <p:cNvSpPr>
            <a:spLocks noGrp="1"/>
          </p:cNvSpPr>
          <p:nvPr>
            <p:ph type="body" sz="quarter" idx="13"/>
          </p:nvPr>
        </p:nvSpPr>
        <p:spPr>
          <a:xfrm>
            <a:off x="1250783" y="1512887"/>
            <a:ext cx="13732042" cy="6618287"/>
          </a:xfrm>
        </p:spPr>
        <p:txBody>
          <a:bodyP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marL="1143000" indent="-228600">
              <a:buFont typeface="Courier New" panose="02070309020205020404" pitchFamily="49" charset="0"/>
              <a:buChar char="o"/>
              <a:defRPr>
                <a:solidFill>
                  <a:schemeClr val="tx1">
                    <a:lumMod val="75000"/>
                    <a:lumOff val="25000"/>
                  </a:schemeClr>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34312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Recap" preserve="1" userDrawn="1">
  <p:cSld name="Recap">
    <p:spTree>
      <p:nvGrpSpPr>
        <p:cNvPr id="1" name="Shape 31"/>
        <p:cNvGrpSpPr/>
        <p:nvPr/>
      </p:nvGrpSpPr>
      <p:grpSpPr>
        <a:xfrm>
          <a:off x="0" y="0"/>
          <a:ext cx="0" cy="0"/>
          <a:chOff x="0" y="0"/>
          <a:chExt cx="0" cy="0"/>
        </a:xfrm>
      </p:grpSpPr>
      <p:pic>
        <p:nvPicPr>
          <p:cNvPr id="32" name="Google Shape;32;p25"/>
          <p:cNvPicPr preferRelativeResize="0"/>
          <p:nvPr/>
        </p:nvPicPr>
        <p:blipFill>
          <a:blip r:embed="rId2"/>
          <a:srcRect/>
          <a:stretch/>
        </p:blipFill>
        <p:spPr>
          <a:xfrm>
            <a:off x="0" y="0"/>
            <a:ext cx="16255999" cy="9143999"/>
          </a:xfrm>
          <a:prstGeom prst="rect">
            <a:avLst/>
          </a:prstGeom>
          <a:noFill/>
          <a:ln>
            <a:noFill/>
          </a:ln>
        </p:spPr>
      </p:pic>
      <p:pic>
        <p:nvPicPr>
          <p:cNvPr id="33" name="Google Shape;33;p25"/>
          <p:cNvPicPr preferRelativeResize="0"/>
          <p:nvPr/>
        </p:nvPicPr>
        <p:blipFill rotWithShape="1">
          <a:blip r:embed="rId3"/>
          <a:srcRect/>
          <a:stretch/>
        </p:blipFill>
        <p:spPr>
          <a:xfrm>
            <a:off x="0" y="0"/>
            <a:ext cx="16256000" cy="9144000"/>
          </a:xfrm>
          <a:prstGeom prst="rect">
            <a:avLst/>
          </a:prstGeom>
        </p:spPr>
      </p:pic>
      <p:sp>
        <p:nvSpPr>
          <p:cNvPr id="36" name="Google Shape;36;p25"/>
          <p:cNvSpPr/>
          <p:nvPr/>
        </p:nvSpPr>
        <p:spPr>
          <a:xfrm>
            <a:off x="352712" y="438867"/>
            <a:ext cx="2404969"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Recap</a:t>
            </a:r>
            <a:endParaRPr sz="1400" b="0" i="0" u="none" strike="noStrike" cap="none">
              <a:solidFill>
                <a:srgbClr val="000000"/>
              </a:solidFill>
              <a:latin typeface="Arial"/>
              <a:ea typeface="Arial"/>
              <a:cs typeface="Arial"/>
              <a:sym typeface="Arial"/>
            </a:endParaRPr>
          </a:p>
        </p:txBody>
      </p:sp>
      <p:sp>
        <p:nvSpPr>
          <p:cNvPr id="12" name="Google Shape;73;p29">
            <a:extLst>
              <a:ext uri="{FF2B5EF4-FFF2-40B4-BE49-F238E27FC236}">
                <a16:creationId xmlns:a16="http://schemas.microsoft.com/office/drawing/2014/main" id="{BA8E9C16-575E-F214-D660-349F8CD58800}"/>
              </a:ext>
            </a:extLst>
          </p:cNvPr>
          <p:cNvSpPr txBox="1">
            <a:spLocks noGrp="1"/>
          </p:cNvSpPr>
          <p:nvPr>
            <p:ph type="body" idx="10"/>
          </p:nvPr>
        </p:nvSpPr>
        <p:spPr>
          <a:xfrm>
            <a:off x="844889" y="1622017"/>
            <a:ext cx="10807533" cy="903776"/>
          </a:xfrm>
          <a:prstGeom prst="rect">
            <a:avLst/>
          </a:prstGeom>
          <a:noFill/>
          <a:ln>
            <a:noFill/>
          </a:ln>
        </p:spPr>
        <p:txBody>
          <a:bodyPr spcFirstLastPara="1" vert="horz" wrap="square" lIns="91425" tIns="0" rIns="91425" bIns="0" rtlCol="0" anchor="t" anchorCtr="0">
            <a:normAutofit/>
          </a:bodyPr>
          <a:lstStyle>
            <a:lvl1pPr marL="0" indent="0">
              <a:buFont typeface="Arial" panose="020B0604020202020204" pitchFamily="34" charset="0"/>
              <a:buNone/>
              <a:defRPr dirty="0">
                <a:solidFill>
                  <a:schemeClr val="tx1">
                    <a:lumMod val="75000"/>
                    <a:lumOff val="25000"/>
                  </a:schemeClr>
                </a:solidFill>
                <a:latin typeface="Open Sans"/>
                <a:ea typeface="Open Sans"/>
                <a:cs typeface="Open Sans"/>
              </a:defRPr>
            </a:lvl1pPr>
          </a:lstStyle>
          <a:p>
            <a:pPr marL="228600" lvl="0" indent="-228600" algn="ctr">
              <a:lnSpc>
                <a:spcPct val="115000"/>
              </a:lnSpc>
              <a:spcBef>
                <a:spcPts val="0"/>
              </a:spcBef>
              <a:spcAft>
                <a:spcPts val="0"/>
              </a:spcAft>
              <a:buSzPts val="2800"/>
            </a:pPr>
            <a:endParaRPr/>
          </a:p>
        </p:txBody>
      </p:sp>
      <p:sp>
        <p:nvSpPr>
          <p:cNvPr id="13" name="Google Shape;29;p24">
            <a:extLst>
              <a:ext uri="{FF2B5EF4-FFF2-40B4-BE49-F238E27FC236}">
                <a16:creationId xmlns:a16="http://schemas.microsoft.com/office/drawing/2014/main" id="{A8352C58-E1B7-7AF5-20DA-4A18ECBF310C}"/>
              </a:ext>
            </a:extLst>
          </p:cNvPr>
          <p:cNvSpPr txBox="1">
            <a:spLocks noGrp="1"/>
          </p:cNvSpPr>
          <p:nvPr>
            <p:ph type="body" idx="11"/>
          </p:nvPr>
        </p:nvSpPr>
        <p:spPr>
          <a:xfrm>
            <a:off x="812800" y="2712304"/>
            <a:ext cx="10839622" cy="5527418"/>
          </a:xfrm>
          <a:prstGeom prst="rect">
            <a:avLst/>
          </a:prstGeom>
          <a:noFill/>
          <a:ln>
            <a:noFill/>
          </a:ln>
        </p:spPr>
        <p:txBody>
          <a:bodyPr spcFirstLastPara="1" vert="horz" wrap="square" lIns="91425" tIns="0" rIns="91425" bIns="0" rtlCol="0" anchor="t" anchorCtr="0">
            <a:normAutofit/>
          </a:bodyPr>
          <a:lstStyle>
            <a:lvl1pPr marL="0" indent="0">
              <a:buFont typeface="Arial" panose="020B0604020202020204" pitchFamily="34" charset="0"/>
              <a:buNone/>
              <a:defRPr dirty="0">
                <a:solidFill>
                  <a:schemeClr val="tx1">
                    <a:lumMod val="75000"/>
                    <a:lumOff val="25000"/>
                  </a:schemeClr>
                </a:solidFill>
                <a:latin typeface="Open Sans"/>
                <a:ea typeface="Open Sans"/>
                <a:cs typeface="Open Sans"/>
              </a:defRPr>
            </a:lvl1pPr>
          </a:lstStyle>
          <a:p>
            <a:pPr marL="228600" lvl="0" indent="-228600" algn="ctr">
              <a:lnSpc>
                <a:spcPct val="115000"/>
              </a:lnSpc>
              <a:spcBef>
                <a:spcPts val="0"/>
              </a:spcBef>
              <a:spcAft>
                <a:spcPts val="0"/>
              </a:spcAft>
              <a:buSzPts val="2800"/>
            </a:pPr>
            <a:endParaRPr/>
          </a:p>
        </p:txBody>
      </p:sp>
    </p:spTree>
    <p:extLst>
      <p:ext uri="{BB962C8B-B14F-4D97-AF65-F5344CB8AC3E}">
        <p14:creationId xmlns:p14="http://schemas.microsoft.com/office/powerpoint/2010/main" val="189243091"/>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A day in the life" preserve="1" userDrawn="1">
  <p:cSld name="A day in the life">
    <p:spTree>
      <p:nvGrpSpPr>
        <p:cNvPr id="1" name="Shape 37"/>
        <p:cNvGrpSpPr/>
        <p:nvPr/>
      </p:nvGrpSpPr>
      <p:grpSpPr>
        <a:xfrm>
          <a:off x="0" y="0"/>
          <a:ext cx="0" cy="0"/>
          <a:chOff x="0" y="0"/>
          <a:chExt cx="0" cy="0"/>
        </a:xfrm>
      </p:grpSpPr>
      <p:pic>
        <p:nvPicPr>
          <p:cNvPr id="3" name="Picture 2">
            <a:extLst>
              <a:ext uri="{FF2B5EF4-FFF2-40B4-BE49-F238E27FC236}">
                <a16:creationId xmlns:a16="http://schemas.microsoft.com/office/drawing/2014/main" id="{CB03379F-6615-3946-F3DC-84DD58EC0F17}"/>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6255999" cy="9143999"/>
          </a:xfrm>
          <a:prstGeom prst="rect">
            <a:avLst/>
          </a:prstGeom>
        </p:spPr>
      </p:pic>
      <p:sp>
        <p:nvSpPr>
          <p:cNvPr id="6" name="Google Shape;73;p29">
            <a:extLst>
              <a:ext uri="{FF2B5EF4-FFF2-40B4-BE49-F238E27FC236}">
                <a16:creationId xmlns:a16="http://schemas.microsoft.com/office/drawing/2014/main" id="{47D8B3EC-6FC1-1D8C-89C7-6C535510F2DE}"/>
              </a:ext>
            </a:extLst>
          </p:cNvPr>
          <p:cNvSpPr txBox="1">
            <a:spLocks noGrp="1"/>
          </p:cNvSpPr>
          <p:nvPr>
            <p:ph type="body" idx="10"/>
          </p:nvPr>
        </p:nvSpPr>
        <p:spPr>
          <a:xfrm>
            <a:off x="844889" y="1622017"/>
            <a:ext cx="10807533" cy="903776"/>
          </a:xfrm>
          <a:prstGeom prst="rect">
            <a:avLst/>
          </a:prstGeom>
          <a:noFill/>
          <a:ln>
            <a:noFill/>
          </a:ln>
        </p:spPr>
        <p:txBody>
          <a:bodyPr spcFirstLastPara="1" vert="horz" wrap="square" lIns="91425" tIns="0" rIns="91425" bIns="0" rtlCol="0" anchor="t" anchorCtr="0">
            <a:normAutofit/>
          </a:bodyPr>
          <a:lstStyle>
            <a:lvl1pPr marL="0" indent="0">
              <a:buFont typeface="Arial" panose="020B0604020202020204" pitchFamily="34" charset="0"/>
              <a:buNone/>
              <a:defRPr dirty="0">
                <a:solidFill>
                  <a:schemeClr val="tx1">
                    <a:lumMod val="75000"/>
                    <a:lumOff val="25000"/>
                  </a:schemeClr>
                </a:solidFill>
                <a:latin typeface="Open Sans"/>
                <a:ea typeface="Open Sans"/>
                <a:cs typeface="Open Sans"/>
              </a:defRPr>
            </a:lvl1pPr>
          </a:lstStyle>
          <a:p>
            <a:pPr marL="228600" lvl="0" indent="-228600" algn="ctr">
              <a:lnSpc>
                <a:spcPct val="115000"/>
              </a:lnSpc>
              <a:spcBef>
                <a:spcPts val="0"/>
              </a:spcBef>
              <a:spcAft>
                <a:spcPts val="0"/>
              </a:spcAft>
              <a:buSzPts val="2800"/>
            </a:pPr>
            <a:endParaRPr/>
          </a:p>
        </p:txBody>
      </p:sp>
      <p:sp>
        <p:nvSpPr>
          <p:cNvPr id="7" name="Google Shape;29;p24">
            <a:extLst>
              <a:ext uri="{FF2B5EF4-FFF2-40B4-BE49-F238E27FC236}">
                <a16:creationId xmlns:a16="http://schemas.microsoft.com/office/drawing/2014/main" id="{1D6B2300-6D1F-B115-8FF6-63B469079D08}"/>
              </a:ext>
            </a:extLst>
          </p:cNvPr>
          <p:cNvSpPr txBox="1">
            <a:spLocks noGrp="1"/>
          </p:cNvSpPr>
          <p:nvPr>
            <p:ph type="body" idx="11"/>
          </p:nvPr>
        </p:nvSpPr>
        <p:spPr>
          <a:xfrm>
            <a:off x="812800" y="2712304"/>
            <a:ext cx="10839622" cy="5527418"/>
          </a:xfrm>
          <a:prstGeom prst="rect">
            <a:avLst/>
          </a:prstGeom>
          <a:noFill/>
          <a:ln>
            <a:noFill/>
          </a:ln>
        </p:spPr>
        <p:txBody>
          <a:bodyPr spcFirstLastPara="1" vert="horz" wrap="square" lIns="91425" tIns="0" rIns="91425" bIns="0" rtlCol="0" anchor="t" anchorCtr="0">
            <a:normAutofit/>
          </a:bodyPr>
          <a:lstStyle>
            <a:lvl1pPr marL="0" indent="0">
              <a:buFont typeface="Arial" panose="020B0604020202020204" pitchFamily="34" charset="0"/>
              <a:buNone/>
              <a:defRPr dirty="0">
                <a:solidFill>
                  <a:schemeClr val="tx1">
                    <a:lumMod val="75000"/>
                    <a:lumOff val="25000"/>
                  </a:schemeClr>
                </a:solidFill>
                <a:latin typeface="Open Sans"/>
                <a:ea typeface="Open Sans"/>
                <a:cs typeface="Open Sans"/>
              </a:defRPr>
            </a:lvl1pPr>
          </a:lstStyle>
          <a:p>
            <a:pPr marL="228600" lvl="0" indent="-228600" algn="ctr">
              <a:lnSpc>
                <a:spcPct val="115000"/>
              </a:lnSpc>
              <a:spcBef>
                <a:spcPts val="0"/>
              </a:spcBef>
              <a:spcAft>
                <a:spcPts val="0"/>
              </a:spcAft>
              <a:buSzPts val="2800"/>
            </a:pPr>
            <a:endParaRPr/>
          </a:p>
        </p:txBody>
      </p:sp>
      <p:sp>
        <p:nvSpPr>
          <p:cNvPr id="2" name="Google Shape;62;p29">
            <a:extLst>
              <a:ext uri="{FF2B5EF4-FFF2-40B4-BE49-F238E27FC236}">
                <a16:creationId xmlns:a16="http://schemas.microsoft.com/office/drawing/2014/main" id="{A8ED1C70-09C3-3416-0187-C1611F8017B4}"/>
              </a:ext>
            </a:extLst>
          </p:cNvPr>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lvl1pPr marL="0" lvl="0" indent="0" algn="ctr">
              <a:lnSpc>
                <a:spcPct val="90000"/>
              </a:lnSpc>
              <a:spcBef>
                <a:spcPts val="0"/>
              </a:spcBef>
              <a:spcAft>
                <a:spcPts val="0"/>
              </a:spcAft>
              <a:buSzPts val="4400"/>
              <a:buFont typeface="Arial" panose="020B0604020202020204" pitchFamily="34" charset="0"/>
              <a:buNone/>
              <a:defRPr sz="2800" b="1">
                <a:solidFill>
                  <a:schemeClr val="tx1">
                    <a:lumMod val="75000"/>
                    <a:lumOff val="25000"/>
                  </a:schemeClr>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232810655"/>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s_for_Aday_Recap">
    <p:spTree>
      <p:nvGrpSpPr>
        <p:cNvPr id="1" name=""/>
        <p:cNvGrpSpPr/>
        <p:nvPr/>
      </p:nvGrpSpPr>
      <p:grpSpPr>
        <a:xfrm>
          <a:off x="0" y="0"/>
          <a:ext cx="0" cy="0"/>
          <a:chOff x="0" y="0"/>
          <a:chExt cx="0" cy="0"/>
        </a:xfrm>
      </p:grpSpPr>
      <p:sp>
        <p:nvSpPr>
          <p:cNvPr id="11" name="Google Shape;73;p29">
            <a:extLst>
              <a:ext uri="{FF2B5EF4-FFF2-40B4-BE49-F238E27FC236}">
                <a16:creationId xmlns:a16="http://schemas.microsoft.com/office/drawing/2014/main" id="{B3939B18-51C6-B760-9847-DBF969067996}"/>
              </a:ext>
            </a:extLst>
          </p:cNvPr>
          <p:cNvSpPr txBox="1">
            <a:spLocks noGrp="1"/>
          </p:cNvSpPr>
          <p:nvPr>
            <p:ph type="body" idx="10"/>
          </p:nvPr>
        </p:nvSpPr>
        <p:spPr>
          <a:xfrm>
            <a:off x="844889" y="1512833"/>
            <a:ext cx="10807533" cy="903776"/>
          </a:xfrm>
          <a:prstGeom prst="rect">
            <a:avLst/>
          </a:prstGeom>
        </p:spPr>
        <p:txBody>
          <a:bodyPr vert="horz" lIns="91440" tIns="45720" rIns="91440" bIns="45720" rtlCol="0">
            <a:normAutofit/>
          </a:bodyPr>
          <a:lstStyle>
            <a:lvl1pPr marL="0" indent="0">
              <a:buFont typeface="Arial" panose="020B0604020202020204" pitchFamily="34" charset="0"/>
              <a:buNone/>
              <a:defRPr dirty="0">
                <a:solidFill>
                  <a:schemeClr val="tx1">
                    <a:lumMod val="75000"/>
                    <a:lumOff val="25000"/>
                  </a:schemeClr>
                </a:solidFill>
              </a:defRPr>
            </a:lvl1pPr>
          </a:lstStyle>
          <a:p>
            <a:pPr marL="228600" lvl="0" indent="-228600"/>
            <a:endParaRPr/>
          </a:p>
        </p:txBody>
      </p:sp>
      <p:sp>
        <p:nvSpPr>
          <p:cNvPr id="5" name="Text Placeholder 4">
            <a:extLst>
              <a:ext uri="{FF2B5EF4-FFF2-40B4-BE49-F238E27FC236}">
                <a16:creationId xmlns:a16="http://schemas.microsoft.com/office/drawing/2014/main" id="{964B5EF1-B91C-9C3A-2571-75C7A1B0B8AF}"/>
              </a:ext>
            </a:extLst>
          </p:cNvPr>
          <p:cNvSpPr>
            <a:spLocks noGrp="1"/>
          </p:cNvSpPr>
          <p:nvPr>
            <p:ph type="body" sz="quarter" idx="12"/>
          </p:nvPr>
        </p:nvSpPr>
        <p:spPr>
          <a:xfrm>
            <a:off x="844550" y="2603500"/>
            <a:ext cx="10807700" cy="5538468"/>
          </a:xfrm>
        </p:spPr>
        <p:txBody>
          <a:bodyP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marL="1143000" indent="-228600">
              <a:buFont typeface="Courier New" panose="02070309020205020404" pitchFamily="49" charset="0"/>
              <a:buChar char="o"/>
              <a:defRPr>
                <a:solidFill>
                  <a:schemeClr val="tx1">
                    <a:lumMod val="75000"/>
                    <a:lumOff val="25000"/>
                  </a:schemeClr>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731808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earning Objectives" preserve="1" userDrawn="1">
  <p:cSld name="Learning Objectives">
    <p:spTree>
      <p:nvGrpSpPr>
        <p:cNvPr id="1" name="Shape 44"/>
        <p:cNvGrpSpPr/>
        <p:nvPr/>
      </p:nvGrpSpPr>
      <p:grpSpPr>
        <a:xfrm>
          <a:off x="0" y="0"/>
          <a:ext cx="0" cy="0"/>
          <a:chOff x="0" y="0"/>
          <a:chExt cx="0" cy="0"/>
        </a:xfrm>
      </p:grpSpPr>
      <p:pic>
        <p:nvPicPr>
          <p:cNvPr id="45" name="Google Shape;45;p27"/>
          <p:cNvPicPr preferRelativeResize="0">
            <a:picLocks noGrp="1" noRot="1" noMove="1" noResize="1" noEditPoints="1" noAdjustHandles="1" noChangeArrowheads="1" noChangeShapeType="1" noCrop="1"/>
          </p:cNvPicPr>
          <p:nvPr/>
        </p:nvPicPr>
        <p:blipFill>
          <a:blip r:embed="rId2"/>
          <a:srcRect/>
          <a:stretch/>
        </p:blipFill>
        <p:spPr>
          <a:xfrm>
            <a:off x="0" y="0"/>
            <a:ext cx="16255999" cy="9143999"/>
          </a:xfrm>
          <a:prstGeom prst="rect">
            <a:avLst/>
          </a:prstGeom>
        </p:spPr>
      </p:pic>
      <p:sp>
        <p:nvSpPr>
          <p:cNvPr id="47" name="Google Shape;47;p27"/>
          <p:cNvSpPr>
            <a:spLocks noGrp="1" noRot="1" noMove="1" noResize="1" noEditPoints="1" noAdjustHandles="1" noChangeArrowheads="1" noChangeShapeType="1"/>
          </p:cNvSpPr>
          <p:nvPr/>
        </p:nvSpPr>
        <p:spPr>
          <a:xfrm>
            <a:off x="2747395" y="274390"/>
            <a:ext cx="4819800" cy="523200"/>
          </a:xfrm>
          <a:prstGeom prst="rect">
            <a:avLst/>
          </a:prstGeom>
          <a:noFill/>
          <a:ln>
            <a:noFill/>
          </a:ln>
        </p:spPr>
        <p:txBody>
          <a:bodyPr spcFirstLastPara="1" wrap="square" lIns="91425" tIns="45700" rIns="91425" bIns="45700" anchor="t" anchorCtr="0">
            <a:spAutoFit/>
          </a:bodyPr>
          <a:lstStyle/>
          <a:p>
            <a:pPr marL="457200" marR="0" lvl="0" indent="-228600" algn="ctr" rtl="0">
              <a:lnSpc>
                <a:spcPct val="100000"/>
              </a:lnSpc>
              <a:spcBef>
                <a:spcPts val="0"/>
              </a:spcBef>
              <a:spcAft>
                <a:spcPts val="0"/>
              </a:spcAft>
              <a:buClr>
                <a:srgbClr val="3F3F3F"/>
              </a:buClr>
              <a:buSzPts val="2200"/>
              <a:buFont typeface="Arial"/>
              <a:buNone/>
            </a:pPr>
            <a:r>
              <a:rPr lang="en-US" sz="2800" b="1" i="0" u="none" strike="noStrike" cap="none">
                <a:solidFill>
                  <a:schemeClr val="tx1">
                    <a:lumMod val="75000"/>
                    <a:lumOff val="25000"/>
                  </a:schemeClr>
                </a:solidFill>
                <a:latin typeface="Open Sans"/>
                <a:ea typeface="Open Sans"/>
                <a:cs typeface="Open Sans"/>
                <a:sym typeface="Open Sans"/>
              </a:rPr>
              <a:t>Learning Objectives</a:t>
            </a:r>
            <a:endParaRPr sz="1400" b="0" i="0" u="none" strike="noStrike" cap="none">
              <a:solidFill>
                <a:schemeClr val="tx1">
                  <a:lumMod val="75000"/>
                  <a:lumOff val="25000"/>
                </a:schemeClr>
              </a:solidFill>
              <a:latin typeface="Arial"/>
              <a:ea typeface="Arial"/>
              <a:cs typeface="Arial"/>
              <a:sym typeface="Arial"/>
            </a:endParaRPr>
          </a:p>
        </p:txBody>
      </p:sp>
      <p:sp>
        <p:nvSpPr>
          <p:cNvPr id="53" name="Google Shape;53;p27"/>
          <p:cNvSpPr>
            <a:spLocks noGrp="1" noRot="1" noMove="1" noResize="1" noEditPoints="1" noAdjustHandles="1" noChangeArrowheads="1" noChangeShapeType="1"/>
          </p:cNvSpPr>
          <p:nvPr/>
        </p:nvSpPr>
        <p:spPr>
          <a:xfrm>
            <a:off x="718944" y="1933649"/>
            <a:ext cx="7888027" cy="553212"/>
          </a:xfrm>
          <a:prstGeom prst="rect">
            <a:avLst/>
          </a:prstGeom>
          <a:noFill/>
          <a:ln>
            <a:noFill/>
          </a:ln>
        </p:spPr>
        <p:txBody>
          <a:bodyPr spcFirstLastPara="1" wrap="square" lIns="91425" tIns="0" rIns="91425" bIns="0" anchor="t" anchorCtr="0">
            <a:normAutofit/>
          </a:bodyPr>
          <a:lstStyle/>
          <a:p>
            <a:pPr marL="342900" marR="0" lvl="0" indent="-342900" algn="l" rtl="0">
              <a:lnSpc>
                <a:spcPct val="90000"/>
              </a:lnSpc>
              <a:spcBef>
                <a:spcPts val="1000"/>
              </a:spcBef>
              <a:spcAft>
                <a:spcPts val="0"/>
              </a:spcAft>
              <a:buClr>
                <a:schemeClr val="dk1"/>
              </a:buClr>
              <a:buSzPts val="2800"/>
              <a:buFont typeface="Arial"/>
              <a:buNone/>
            </a:pPr>
            <a:r>
              <a:rPr lang="en-US" sz="2200" b="0" i="0" u="none" strike="noStrike" cap="none">
                <a:solidFill>
                  <a:schemeClr val="tx1">
                    <a:lumMod val="75000"/>
                    <a:lumOff val="25000"/>
                  </a:schemeClr>
                </a:solidFill>
                <a:latin typeface="Open Sans"/>
                <a:ea typeface="Open Sans"/>
                <a:cs typeface="Open Sans"/>
                <a:sym typeface="Open Sans"/>
              </a:rPr>
              <a:t>By the end of this lesson, you will be able to:</a:t>
            </a:r>
            <a:endParaRPr>
              <a:solidFill>
                <a:schemeClr val="tx1">
                  <a:lumMod val="75000"/>
                  <a:lumOff val="25000"/>
                </a:schemeClr>
              </a:solidFill>
            </a:endParaRPr>
          </a:p>
        </p:txBody>
      </p:sp>
      <p:sp>
        <p:nvSpPr>
          <p:cNvPr id="5" name="Brandline_LVC">
            <a:extLst>
              <a:ext uri="{FF2B5EF4-FFF2-40B4-BE49-F238E27FC236}">
                <a16:creationId xmlns:a16="http://schemas.microsoft.com/office/drawing/2014/main" id="{78567AD7-7BF8-45E8-DB3F-F2D6FE361A28}"/>
              </a:ext>
            </a:extLst>
          </p:cNvPr>
          <p:cNvSpPr>
            <a:spLocks noGrp="1" noRot="1" noMove="1" noResize="1" noEditPoints="1" noAdjustHandles="1" noChangeArrowheads="1" noChangeShapeType="1"/>
          </p:cNvSpPr>
          <p:nvPr userDrawn="1"/>
        </p:nvSpPr>
        <p:spPr>
          <a:xfrm>
            <a:off x="2967652" y="837660"/>
            <a:ext cx="4391501"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2540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4">
            <a:extLst>
              <a:ext uri="{FF2B5EF4-FFF2-40B4-BE49-F238E27FC236}">
                <a16:creationId xmlns:a16="http://schemas.microsoft.com/office/drawing/2014/main" id="{6384E7AB-95CF-3870-72EE-80D1C6CB172C}"/>
              </a:ext>
            </a:extLst>
          </p:cNvPr>
          <p:cNvSpPr>
            <a:spLocks noGrp="1"/>
          </p:cNvSpPr>
          <p:nvPr>
            <p:ph type="body" sz="quarter" idx="11" hasCustomPrompt="1"/>
          </p:nvPr>
        </p:nvSpPr>
        <p:spPr>
          <a:xfrm>
            <a:off x="1332875" y="2758746"/>
            <a:ext cx="9036000" cy="1011600"/>
          </a:xfrm>
        </p:spPr>
        <p:txBody>
          <a:bodyPr vert="horz" lIns="91440" tIns="45720" rIns="91440" bIns="45720" rtlCol="0" anchor="t">
            <a:normAutofit/>
          </a:bodyPr>
          <a:lstStyle>
            <a:lvl1pPr marL="0" indent="0">
              <a:buNone/>
              <a:defRPr lang="en-GB" dirty="0">
                <a:solidFill>
                  <a:schemeClr val="tx1">
                    <a:lumMod val="75000"/>
                    <a:lumOff val="25000"/>
                  </a:schemeClr>
                </a:solidFill>
              </a:defRPr>
            </a:lvl1pPr>
          </a:lstStyle>
          <a:p>
            <a:pPr marL="228600" lvl="0" indent="-228600">
              <a:spcBef>
                <a:spcPts val="0"/>
              </a:spcBef>
            </a:pPr>
            <a:r>
              <a:rPr lang="en-GB"/>
              <a:t>Click to add text</a:t>
            </a:r>
          </a:p>
        </p:txBody>
      </p:sp>
      <p:sp>
        <p:nvSpPr>
          <p:cNvPr id="7" name="Text Placeholder 4">
            <a:extLst>
              <a:ext uri="{FF2B5EF4-FFF2-40B4-BE49-F238E27FC236}">
                <a16:creationId xmlns:a16="http://schemas.microsoft.com/office/drawing/2014/main" id="{50792C23-1841-F349-D944-8E77CAED48FD}"/>
              </a:ext>
            </a:extLst>
          </p:cNvPr>
          <p:cNvSpPr>
            <a:spLocks noGrp="1"/>
          </p:cNvSpPr>
          <p:nvPr>
            <p:ph type="body" sz="quarter" idx="12" hasCustomPrompt="1"/>
          </p:nvPr>
        </p:nvSpPr>
        <p:spPr>
          <a:xfrm>
            <a:off x="1332356" y="3558751"/>
            <a:ext cx="9036000" cy="1011600"/>
          </a:xfrm>
        </p:spPr>
        <p:txBody>
          <a:bodyPr anchor="t"/>
          <a:lstStyle>
            <a:lvl1pPr marL="0" indent="0">
              <a:lnSpc>
                <a:spcPct val="114000"/>
              </a:lnSpc>
              <a:spcBef>
                <a:spcPts val="0"/>
              </a:spcBef>
              <a:buFont typeface="Arial" panose="020B0604020202020204" pitchFamily="34" charset="0"/>
              <a:buNone/>
              <a:defRPr>
                <a:solidFill>
                  <a:schemeClr val="tx1">
                    <a:lumMod val="75000"/>
                    <a:lumOff val="25000"/>
                  </a:schemeClr>
                </a:solidFill>
              </a:defRPr>
            </a:lvl1pPr>
            <a:lvl2pPr>
              <a:spcBef>
                <a:spcPts val="0"/>
              </a:spcBef>
              <a:defRPr/>
            </a:lvl2pPr>
            <a:lvl3pPr>
              <a:spcBef>
                <a:spcPts val="0"/>
              </a:spcBef>
              <a:defRPr/>
            </a:lvl3pPr>
          </a:lstStyle>
          <a:p>
            <a:pPr lvl="0"/>
            <a:r>
              <a:rPr lang="en-GB"/>
              <a:t>Click to add text</a:t>
            </a:r>
          </a:p>
        </p:txBody>
      </p:sp>
      <p:sp>
        <p:nvSpPr>
          <p:cNvPr id="8" name="Text Placeholder 4">
            <a:extLst>
              <a:ext uri="{FF2B5EF4-FFF2-40B4-BE49-F238E27FC236}">
                <a16:creationId xmlns:a16="http://schemas.microsoft.com/office/drawing/2014/main" id="{7746234C-6D4D-7050-90E1-5A68C852394F}"/>
              </a:ext>
            </a:extLst>
          </p:cNvPr>
          <p:cNvSpPr>
            <a:spLocks noGrp="1"/>
          </p:cNvSpPr>
          <p:nvPr>
            <p:ph type="body" sz="quarter" idx="13" hasCustomPrompt="1"/>
          </p:nvPr>
        </p:nvSpPr>
        <p:spPr>
          <a:xfrm>
            <a:off x="1331837" y="4383470"/>
            <a:ext cx="9036000" cy="1011600"/>
          </a:xfrm>
        </p:spPr>
        <p:txBody>
          <a:bodyPr anchor="t"/>
          <a:lstStyle>
            <a:lvl1pPr marL="0" indent="0">
              <a:lnSpc>
                <a:spcPct val="114000"/>
              </a:lnSpc>
              <a:spcBef>
                <a:spcPts val="0"/>
              </a:spcBef>
              <a:buFont typeface="Arial" panose="020B0604020202020204" pitchFamily="34" charset="0"/>
              <a:buNone/>
              <a:defRPr>
                <a:solidFill>
                  <a:schemeClr val="tx1">
                    <a:lumMod val="75000"/>
                    <a:lumOff val="25000"/>
                  </a:schemeClr>
                </a:solidFill>
              </a:defRPr>
            </a:lvl1pPr>
            <a:lvl2pPr>
              <a:spcBef>
                <a:spcPts val="0"/>
              </a:spcBef>
              <a:defRPr/>
            </a:lvl2pPr>
            <a:lvl3pPr>
              <a:spcBef>
                <a:spcPts val="0"/>
              </a:spcBef>
              <a:defRPr/>
            </a:lvl3pPr>
          </a:lstStyle>
          <a:p>
            <a:pPr lvl="0"/>
            <a:r>
              <a:rPr lang="en-GB"/>
              <a:t>Click to add text</a:t>
            </a:r>
          </a:p>
        </p:txBody>
      </p:sp>
      <p:sp>
        <p:nvSpPr>
          <p:cNvPr id="9" name="Text Placeholder 4">
            <a:extLst>
              <a:ext uri="{FF2B5EF4-FFF2-40B4-BE49-F238E27FC236}">
                <a16:creationId xmlns:a16="http://schemas.microsoft.com/office/drawing/2014/main" id="{DF9AB914-01CE-78D6-02EB-58EA39C5A159}"/>
              </a:ext>
            </a:extLst>
          </p:cNvPr>
          <p:cNvSpPr>
            <a:spLocks noGrp="1"/>
          </p:cNvSpPr>
          <p:nvPr>
            <p:ph type="body" sz="quarter" idx="14" hasCustomPrompt="1"/>
          </p:nvPr>
        </p:nvSpPr>
        <p:spPr>
          <a:xfrm>
            <a:off x="1332873" y="5195833"/>
            <a:ext cx="9034445" cy="1010072"/>
          </a:xfrm>
        </p:spPr>
        <p:txBody>
          <a:bodyPr anchor="t"/>
          <a:lstStyle>
            <a:lvl1pPr marL="0" indent="0">
              <a:lnSpc>
                <a:spcPct val="114000"/>
              </a:lnSpc>
              <a:spcBef>
                <a:spcPts val="0"/>
              </a:spcBef>
              <a:buFont typeface="Arial" panose="020B0604020202020204" pitchFamily="34" charset="0"/>
              <a:buNone/>
              <a:defRPr>
                <a:solidFill>
                  <a:schemeClr val="tx1">
                    <a:lumMod val="75000"/>
                    <a:lumOff val="25000"/>
                  </a:schemeClr>
                </a:solidFill>
              </a:defRPr>
            </a:lvl1pPr>
            <a:lvl2pPr>
              <a:spcBef>
                <a:spcPts val="0"/>
              </a:spcBef>
              <a:defRPr/>
            </a:lvl2pPr>
            <a:lvl3pPr>
              <a:spcBef>
                <a:spcPts val="0"/>
              </a:spcBef>
              <a:defRPr/>
            </a:lvl3pPr>
          </a:lstStyle>
          <a:p>
            <a:pPr lvl="0"/>
            <a:r>
              <a:rPr lang="en-GB"/>
              <a:t>Click to add text</a:t>
            </a:r>
          </a:p>
        </p:txBody>
      </p:sp>
    </p:spTree>
    <p:extLst>
      <p:ext uri="{BB962C8B-B14F-4D97-AF65-F5344CB8AC3E}">
        <p14:creationId xmlns:p14="http://schemas.microsoft.com/office/powerpoint/2010/main" val="35852673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opic Name" preserve="1" userDrawn="1">
  <p:cSld name="Topic Name">
    <p:spTree>
      <p:nvGrpSpPr>
        <p:cNvPr id="1" name="Shape 54"/>
        <p:cNvGrpSpPr/>
        <p:nvPr/>
      </p:nvGrpSpPr>
      <p:grpSpPr>
        <a:xfrm>
          <a:off x="0" y="0"/>
          <a:ext cx="0" cy="0"/>
          <a:chOff x="0" y="0"/>
          <a:chExt cx="0" cy="0"/>
        </a:xfrm>
      </p:grpSpPr>
      <p:pic>
        <p:nvPicPr>
          <p:cNvPr id="55" name="Google Shape;55;p28"/>
          <p:cNvPicPr preferRelativeResize="0"/>
          <p:nvPr/>
        </p:nvPicPr>
        <p:blipFill>
          <a:blip r:embed="rId2"/>
          <a:srcRect/>
          <a:stretch/>
        </p:blipFill>
        <p:spPr>
          <a:xfrm>
            <a:off x="0" y="0"/>
            <a:ext cx="16255998" cy="9143999"/>
          </a:xfrm>
          <a:prstGeom prst="rect">
            <a:avLst/>
          </a:prstGeom>
          <a:noFill/>
          <a:ln>
            <a:noFill/>
          </a:ln>
        </p:spPr>
      </p:pic>
      <p:sp>
        <p:nvSpPr>
          <p:cNvPr id="3" name="Google Shape;57;p28">
            <a:extLst>
              <a:ext uri="{FF2B5EF4-FFF2-40B4-BE49-F238E27FC236}">
                <a16:creationId xmlns:a16="http://schemas.microsoft.com/office/drawing/2014/main" id="{B82D352B-96E6-AAAA-F1D6-C3BB62225E8B}"/>
              </a:ext>
            </a:extLst>
          </p:cNvPr>
          <p:cNvSpPr txBox="1">
            <a:spLocks noGrp="1"/>
          </p:cNvSpPr>
          <p:nvPr>
            <p:ph type="body" idx="10"/>
          </p:nvPr>
        </p:nvSpPr>
        <p:spPr>
          <a:xfrm>
            <a:off x="0" y="4114800"/>
            <a:ext cx="16256001" cy="914400"/>
          </a:xfrm>
          <a:prstGeom prst="rect">
            <a:avLst/>
          </a:prstGeom>
          <a:noFill/>
          <a:ln>
            <a:noFill/>
          </a:ln>
        </p:spPr>
        <p:txBody>
          <a:bodyPr spcFirstLastPara="1" wrap="square" lIns="91425" tIns="91425" rIns="91425" bIns="91425" anchor="ctr" anchorCtr="0">
            <a:noAutofit/>
          </a:bodyPr>
          <a:lstStyle>
            <a:lvl1pPr marL="0" lvl="0" indent="0" algn="ctr">
              <a:lnSpc>
                <a:spcPct val="114000"/>
              </a:lnSpc>
              <a:spcBef>
                <a:spcPts val="0"/>
              </a:spcBef>
              <a:spcAft>
                <a:spcPts val="0"/>
              </a:spcAft>
              <a:buSzPts val="2800"/>
              <a:buNone/>
              <a:defRPr sz="2800" b="1" i="0" u="none" strike="noStrike" cap="none">
                <a:solidFill>
                  <a:schemeClr val="tx1">
                    <a:lumMod val="75000"/>
                    <a:lumOff val="25000"/>
                  </a:schemeClr>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extLst>
      <p:ext uri="{BB962C8B-B14F-4D97-AF65-F5344CB8AC3E}">
        <p14:creationId xmlns:p14="http://schemas.microsoft.com/office/powerpoint/2010/main" val="357739730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3.png"/><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B8547DCB-0B93-88B9-E345-AFD101D616BF}"/>
              </a:ext>
            </a:extLst>
          </p:cNvPr>
          <p:cNvSpPr>
            <a:spLocks noGrp="1"/>
          </p:cNvSpPr>
          <p:nvPr>
            <p:ph type="title"/>
          </p:nvPr>
        </p:nvSpPr>
        <p:spPr>
          <a:xfrm>
            <a:off x="1117600" y="487363"/>
            <a:ext cx="14020800" cy="1766887"/>
          </a:xfrm>
          <a:prstGeom prst="rect">
            <a:avLst/>
          </a:prstGeom>
        </p:spPr>
        <p:txBody>
          <a:bodyPr vert="horz" lIns="91440" tIns="45720" rIns="91440" bIns="45720" rtlCol="0" anchor="ctr">
            <a:normAutofit/>
          </a:bodyPr>
          <a:lstStyle/>
          <a:p>
            <a:pPr marL="0" lvl="0" indent="0">
              <a:lnSpc>
                <a:spcPct val="114000"/>
              </a:lnSpc>
              <a:spcBef>
                <a:spcPts val="0"/>
              </a:spcBef>
              <a:buFont typeface="Arial" panose="020B0604020202020204" pitchFamily="34" charset="0"/>
            </a:pPr>
            <a:endParaRPr lang="en-US"/>
          </a:p>
        </p:txBody>
      </p:sp>
      <p:sp>
        <p:nvSpPr>
          <p:cNvPr id="9" name="Text Placeholder 2">
            <a:extLst>
              <a:ext uri="{FF2B5EF4-FFF2-40B4-BE49-F238E27FC236}">
                <a16:creationId xmlns:a16="http://schemas.microsoft.com/office/drawing/2014/main" id="{4140D4C3-76A5-7AB4-F1FA-F4CE290D17B5}"/>
              </a:ext>
            </a:extLst>
          </p:cNvPr>
          <p:cNvSpPr>
            <a:spLocks noGrp="1"/>
          </p:cNvSpPr>
          <p:nvPr>
            <p:ph type="body" idx="1"/>
          </p:nvPr>
        </p:nvSpPr>
        <p:spPr>
          <a:xfrm>
            <a:off x="1117600" y="2433638"/>
            <a:ext cx="14020800" cy="5802312"/>
          </a:xfrm>
          <a:prstGeom prst="rect">
            <a:avLst/>
          </a:prstGeom>
        </p:spPr>
        <p:txBody>
          <a:bodyPr vert="horz" lIns="91440" tIns="45720" rIns="91440" bIns="45720" rtlCol="0">
            <a:normAutofit/>
          </a:bodyPr>
          <a:lstStyle/>
          <a:p>
            <a:pPr marL="0" lvl="0" indent="0">
              <a:lnSpc>
                <a:spcPct val="114000"/>
              </a:lnSpc>
              <a:buNone/>
            </a:pPr>
            <a:r>
              <a:rPr lang="en-GB"/>
              <a:t>Click to edit Master text styles</a:t>
            </a:r>
          </a:p>
          <a:p>
            <a:pPr lvl="1">
              <a:lnSpc>
                <a:spcPct val="114000"/>
              </a:lnSpc>
              <a:spcBef>
                <a:spcPts val="1000"/>
              </a:spcBef>
            </a:pPr>
            <a:r>
              <a:rPr lang="en-GB"/>
              <a:t>Second level</a:t>
            </a:r>
          </a:p>
          <a:p>
            <a:pPr lvl="2">
              <a:lnSpc>
                <a:spcPct val="114000"/>
              </a:lnSpc>
              <a:spcBef>
                <a:spcPts val="1000"/>
              </a:spcBef>
              <a:buSzPct val="100000"/>
              <a:buFont typeface="Courier New" panose="02070309020205020404" pitchFamily="49" charset="0"/>
              <a:buChar char="o"/>
            </a:pPr>
            <a:r>
              <a:rPr lang="en-GB"/>
              <a:t>Third level</a:t>
            </a:r>
          </a:p>
        </p:txBody>
      </p:sp>
      <p:pic>
        <p:nvPicPr>
          <p:cNvPr id="3" name="Picture 2" descr="A picture containing black, darkness&#10;&#10;Description automatically generated" hidden="1">
            <a:extLst>
              <a:ext uri="{FF2B5EF4-FFF2-40B4-BE49-F238E27FC236}">
                <a16:creationId xmlns:a16="http://schemas.microsoft.com/office/drawing/2014/main" id="{D0996812-ACEF-2708-D65E-97AE86E32B51}"/>
              </a:ext>
            </a:extLst>
          </p:cNvPr>
          <p:cNvPicPr>
            <a:picLocks noGrp="1" noRot="1" noChangeAspect="1" noMove="1" noResize="1" noEditPoints="1" noAdjustHandles="1" noChangeArrowheads="1" noChangeShapeType="1" noCrop="1"/>
          </p:cNvPicPr>
          <p:nvPr userDrawn="1"/>
        </p:nvPicPr>
        <p:blipFill>
          <a:blip r:embed="rId33">
            <a:extLst>
              <a:ext uri="{28A0092B-C50C-407E-A947-70E740481C1C}">
                <a14:useLocalDpi xmlns:a14="http://schemas.microsoft.com/office/drawing/2010/main" val="0"/>
              </a:ext>
            </a:extLst>
          </a:blip>
          <a:stretch>
            <a:fillRect/>
          </a:stretch>
        </p:blipFill>
        <p:spPr>
          <a:xfrm>
            <a:off x="0" y="0"/>
            <a:ext cx="16256000" cy="9144000"/>
          </a:xfrm>
          <a:prstGeom prst="rect">
            <a:avLst/>
          </a:prstGeom>
        </p:spPr>
      </p:pic>
      <p:pic>
        <p:nvPicPr>
          <p:cNvPr id="4" name="Picture 3" descr="A picture containing screenshot, black" hidden="1">
            <a:extLst>
              <a:ext uri="{FF2B5EF4-FFF2-40B4-BE49-F238E27FC236}">
                <a16:creationId xmlns:a16="http://schemas.microsoft.com/office/drawing/2014/main" id="{712B286F-481C-B9B0-34AE-7EEBE053DE33}"/>
              </a:ext>
            </a:extLst>
          </p:cNvPr>
          <p:cNvPicPr>
            <a:picLocks noChangeAspect="1"/>
          </p:cNvPicPr>
          <p:nvPr userDrawn="1"/>
        </p:nvPicPr>
        <p:blipFill>
          <a:blip r:embed="rId34">
            <a:extLst>
              <a:ext uri="{28A0092B-C50C-407E-A947-70E740481C1C}">
                <a14:useLocalDpi xmlns:a14="http://schemas.microsoft.com/office/drawing/2010/main" val="0"/>
              </a:ext>
            </a:extLst>
          </a:blip>
          <a:stretch>
            <a:fillRect/>
          </a:stretch>
        </p:blipFill>
        <p:spPr>
          <a:xfrm>
            <a:off x="0" y="0"/>
            <a:ext cx="16256000" cy="9144000"/>
          </a:xfrm>
          <a:prstGeom prst="rect">
            <a:avLst/>
          </a:prstGeom>
        </p:spPr>
      </p:pic>
      <p:pic>
        <p:nvPicPr>
          <p:cNvPr id="6" name="Picture 5" descr="A picture containing screenshot, black, darkness" hidden="1">
            <a:extLst>
              <a:ext uri="{FF2B5EF4-FFF2-40B4-BE49-F238E27FC236}">
                <a16:creationId xmlns:a16="http://schemas.microsoft.com/office/drawing/2014/main" id="{985A74AA-1EDE-C159-3D26-B856937B9D55}"/>
              </a:ext>
            </a:extLst>
          </p:cNvPr>
          <p:cNvPicPr>
            <a:picLocks noChangeAspect="1"/>
          </p:cNvPicPr>
          <p:nvPr userDrawn="1"/>
        </p:nvPicPr>
        <p:blipFill>
          <a:blip r:embed="rId35">
            <a:extLst>
              <a:ext uri="{28A0092B-C50C-407E-A947-70E740481C1C}">
                <a14:useLocalDpi xmlns:a14="http://schemas.microsoft.com/office/drawing/2010/main" val="0"/>
              </a:ext>
            </a:extLst>
          </a:blip>
          <a:stretch>
            <a:fillRect/>
          </a:stretch>
        </p:blipFill>
        <p:spPr>
          <a:xfrm>
            <a:off x="0" y="0"/>
            <a:ext cx="16256000" cy="9144000"/>
          </a:xfrm>
          <a:prstGeom prst="rect">
            <a:avLst/>
          </a:prstGeom>
        </p:spPr>
      </p:pic>
    </p:spTree>
    <p:extLst>
      <p:ext uri="{BB962C8B-B14F-4D97-AF65-F5344CB8AC3E}">
        <p14:creationId xmlns:p14="http://schemas.microsoft.com/office/powerpoint/2010/main" val="3368593342"/>
      </p:ext>
    </p:extLst>
  </p:cSld>
  <p:clrMap bg1="lt1" tx1="dk1" bg2="lt2" tx2="dk2" accent1="accent1" accent2="accent2" accent3="accent3" accent4="accent4" accent5="accent5" accent6="accent6" hlink="hlink" folHlink="folHlink"/>
  <p:sldLayoutIdLst>
    <p:sldLayoutId id="2147483674"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706" r:id="rId13"/>
    <p:sldLayoutId id="2147483707" r:id="rId14"/>
    <p:sldLayoutId id="2147483708"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 id="2147483702" r:id="rId28"/>
    <p:sldLayoutId id="2147483703" r:id="rId29"/>
    <p:sldLayoutId id="2147483704" r:id="rId30"/>
    <p:sldLayoutId id="2147483705" r:id="rId31"/>
  </p:sldLayoutIdLst>
  <p:txStyles>
    <p:titleStyle>
      <a:lvl1pPr algn="l" defTabSz="914400" rtl="0" eaLnBrk="1" latinLnBrk="0" hangingPunct="1">
        <a:lnSpc>
          <a:spcPct val="114000"/>
        </a:lnSpc>
        <a:spcBef>
          <a:spcPct val="0"/>
        </a:spcBef>
        <a:buNone/>
        <a:defRPr lang="en-US" sz="2200" kern="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114000"/>
        </a:lnSpc>
        <a:spcBef>
          <a:spcPts val="1000"/>
        </a:spcBef>
        <a:buFont typeface="Arial" panose="020B0604020202020204" pitchFamily="34" charset="0"/>
        <a:buChar char="•"/>
        <a:defRPr lang="en-GB" sz="2200" kern="1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114000"/>
        </a:lnSpc>
        <a:spcBef>
          <a:spcPts val="500"/>
        </a:spcBef>
        <a:buFont typeface="Arial" panose="020B0604020202020204" pitchFamily="34" charset="0"/>
        <a:buChar char="•"/>
        <a:defRPr lang="en-GB" sz="2200" kern="1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114000"/>
        </a:lnSpc>
        <a:spcBef>
          <a:spcPts val="500"/>
        </a:spcBef>
        <a:buFont typeface="Arial" panose="020B0604020202020204" pitchFamily="34" charset="0"/>
        <a:buChar char="•"/>
        <a:defRPr lang="en-GB" sz="2200" kern="1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6" userDrawn="1">
          <p15:clr>
            <a:srgbClr val="5ACBF0"/>
          </p15:clr>
        </p15:guide>
        <p15:guide id="2" pos="5120" userDrawn="1">
          <p15:clr>
            <a:srgbClr val="000000"/>
          </p15:clr>
        </p15:guide>
        <p15:guide id="3" orient="horz" pos="2880" userDrawn="1">
          <p15:clr>
            <a:srgbClr val="000000"/>
          </p15:clr>
        </p15:guide>
        <p15:guide id="4" orient="horz" pos="5184" userDrawn="1">
          <p15:clr>
            <a:srgbClr val="5ACBF0"/>
          </p15:clr>
        </p15:guide>
        <p15:guide id="5" pos="1016" userDrawn="1">
          <p15:clr>
            <a:srgbClr val="5ACBF0"/>
          </p15:clr>
        </p15:guide>
        <p15:guide id="6" pos="512" userDrawn="1">
          <p15:clr>
            <a:srgbClr val="F26B43"/>
          </p15:clr>
        </p15:guide>
        <p15:guide id="7" pos="9224" userDrawn="1">
          <p15:clr>
            <a:srgbClr val="5ACBF0"/>
          </p15:clr>
        </p15:guide>
        <p15:guide id="8" pos="9728" userDrawn="1">
          <p15:clr>
            <a:srgbClr val="F26B43"/>
          </p15:clr>
        </p15:guide>
        <p15:guide id="9" orient="horz" pos="288" userDrawn="1">
          <p15:clr>
            <a:srgbClr val="F26B43"/>
          </p15:clr>
        </p15:guide>
        <p15:guide id="10" orient="horz" pos="5472" userDrawn="1">
          <p15:clr>
            <a:srgbClr val="F26B43"/>
          </p15:clr>
        </p15:guide>
        <p15:guide id="11" pos="8576" userDrawn="1">
          <p15:clr>
            <a:srgbClr val="5ACBF0"/>
          </p15:clr>
        </p15:guide>
        <p15:guide id="12" pos="8192" userDrawn="1">
          <p15:clr>
            <a:srgbClr val="5ACBF0"/>
          </p15:clr>
        </p15:guide>
        <p15:guide id="13" pos="1664" userDrawn="1">
          <p15:clr>
            <a:srgbClr val="5ACBF0"/>
          </p15:clr>
        </p15:guide>
        <p15:guide id="14" pos="2048" userDrawn="1">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4849BB2-9813-A97A-C80F-275C24EA2885}"/>
              </a:ext>
            </a:extLst>
          </p:cNvPr>
          <p:cNvSpPr>
            <a:spLocks noGrp="1"/>
          </p:cNvSpPr>
          <p:nvPr>
            <p:ph type="body" idx="10"/>
          </p:nvPr>
        </p:nvSpPr>
        <p:spPr>
          <a:xfrm>
            <a:off x="653386" y="4114800"/>
            <a:ext cx="7835706" cy="914400"/>
          </a:xfrm>
        </p:spPr>
        <p:txBody>
          <a:bodyPr anchor="ctr"/>
          <a:lstStyle/>
          <a:p>
            <a:r>
              <a:rPr lang="en-US"/>
              <a:t>Model Deployment and Maintenance with Tools and Platforms</a:t>
            </a:r>
          </a:p>
        </p:txBody>
      </p:sp>
    </p:spTree>
    <p:extLst>
      <p:ext uri="{BB962C8B-B14F-4D97-AF65-F5344CB8AC3E}">
        <p14:creationId xmlns:p14="http://schemas.microsoft.com/office/powerpoint/2010/main" val="10703460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0D4ECA-E62D-EBC5-7242-A65B72F26906}"/>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Step 6: Define Hyperparameters and Configurations</a:t>
            </a:r>
            <a:endParaRPr lang="en-IN">
              <a:solidFill>
                <a:srgbClr val="404040"/>
              </a:solidFill>
              <a:latin typeface="Open Sans Bold" pitchFamily="2" charset="0"/>
            </a:endParaRPr>
          </a:p>
        </p:txBody>
      </p:sp>
      <p:grpSp>
        <p:nvGrpSpPr>
          <p:cNvPr id="7" name="Group 6">
            <a:extLst>
              <a:ext uri="{FF2B5EF4-FFF2-40B4-BE49-F238E27FC236}">
                <a16:creationId xmlns:a16="http://schemas.microsoft.com/office/drawing/2014/main" id="{97C9436C-54A0-2CB1-1A6C-19EA8A1BA206}"/>
              </a:ext>
            </a:extLst>
          </p:cNvPr>
          <p:cNvGrpSpPr/>
          <p:nvPr/>
        </p:nvGrpSpPr>
        <p:grpSpPr>
          <a:xfrm>
            <a:off x="2780771" y="1943100"/>
            <a:ext cx="10694458" cy="2444999"/>
            <a:chOff x="2780771" y="1943100"/>
            <a:chExt cx="10694458" cy="2444999"/>
          </a:xfrm>
        </p:grpSpPr>
        <p:sp>
          <p:nvSpPr>
            <p:cNvPr id="18" name="Rectangle 6">
              <a:extLst>
                <a:ext uri="{FF2B5EF4-FFF2-40B4-BE49-F238E27FC236}">
                  <a16:creationId xmlns:a16="http://schemas.microsoft.com/office/drawing/2014/main" id="{7EB4573A-C13B-CF54-8A43-A5914D4ED07F}"/>
                </a:ext>
              </a:extLst>
            </p:cNvPr>
            <p:cNvSpPr>
              <a:spLocks noChangeArrowheads="1"/>
            </p:cNvSpPr>
            <p:nvPr/>
          </p:nvSpPr>
          <p:spPr bwMode="auto">
            <a:xfrm>
              <a:off x="2780771" y="1943100"/>
              <a:ext cx="4779433" cy="1172633"/>
            </a:xfrm>
            <a:prstGeom prst="roundRect">
              <a:avLst/>
            </a:prstGeom>
            <a:solidFill>
              <a:srgbClr val="C7DB95"/>
            </a:solidFill>
            <a:ln>
              <a:noFill/>
            </a:ln>
          </p:spPr>
          <p:txBody>
            <a:bodyPr vert="horz" wrap="square" lIns="60960" tIns="30480" rIns="60960" bIns="30480" numCol="1" anchor="t" anchorCtr="0" compatLnSpc="1">
              <a:prstTxWarp prst="textNoShape">
                <a:avLst/>
              </a:prstTxWarp>
            </a:bodyPr>
            <a:lstStyle/>
            <a:p>
              <a:endParaRPr lang="th-TH" sz="1200">
                <a:latin typeface="Open Sans" panose="020B0606030504020204" pitchFamily="34" charset="0"/>
                <a:ea typeface="Open Sans" panose="020B0606030504020204" pitchFamily="34" charset="0"/>
              </a:endParaRPr>
            </a:p>
          </p:txBody>
        </p:sp>
        <p:sp>
          <p:nvSpPr>
            <p:cNvPr id="19" name="TextBox 18">
              <a:extLst>
                <a:ext uri="{FF2B5EF4-FFF2-40B4-BE49-F238E27FC236}">
                  <a16:creationId xmlns:a16="http://schemas.microsoft.com/office/drawing/2014/main" id="{99A242FC-E025-E22B-EFA9-E1E3A416144B}"/>
                </a:ext>
              </a:extLst>
            </p:cNvPr>
            <p:cNvSpPr txBox="1"/>
            <p:nvPr/>
          </p:nvSpPr>
          <p:spPr>
            <a:xfrm>
              <a:off x="3972584" y="2300828"/>
              <a:ext cx="2395807" cy="457176"/>
            </a:xfrm>
            <a:prstGeom prst="rect">
              <a:avLst/>
            </a:prstGeom>
            <a:noFill/>
          </p:spPr>
          <p:txBody>
            <a:bodyPr wrap="square" rtlCol="0" anchor="ctr" anchorCtr="0">
              <a:spAutoFit/>
            </a:bodyPr>
            <a:lstStyle/>
            <a:p>
              <a:pPr>
                <a:lnSpc>
                  <a:spcPct val="115000"/>
                </a:lnSpc>
              </a:pPr>
              <a:r>
                <a:rPr lang="en-US"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Hyperparameter</a:t>
              </a:r>
            </a:p>
          </p:txBody>
        </p:sp>
        <p:sp>
          <p:nvSpPr>
            <p:cNvPr id="9" name="TextBox 30">
              <a:extLst>
                <a:ext uri="{FF2B5EF4-FFF2-40B4-BE49-F238E27FC236}">
                  <a16:creationId xmlns:a16="http://schemas.microsoft.com/office/drawing/2014/main" id="{34538D01-3B1F-CC05-79AF-BF5AC6EF1FD2}"/>
                </a:ext>
              </a:extLst>
            </p:cNvPr>
            <p:cNvSpPr txBox="1">
              <a:spLocks noChangeArrowheads="1"/>
            </p:cNvSpPr>
            <p:nvPr/>
          </p:nvSpPr>
          <p:spPr bwMode="auto">
            <a:xfrm>
              <a:off x="2791883" y="3156482"/>
              <a:ext cx="4757209" cy="846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lnSpc>
                  <a:spcPct val="115000"/>
                </a:lnSpc>
              </a:pPr>
              <a:r>
                <a:rPr lang="en-US"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Identify the hyperparameters specific to each component</a:t>
              </a:r>
            </a:p>
          </p:txBody>
        </p:sp>
        <p:sp>
          <p:nvSpPr>
            <p:cNvPr id="16" name="Rectangle 7">
              <a:extLst>
                <a:ext uri="{FF2B5EF4-FFF2-40B4-BE49-F238E27FC236}">
                  <a16:creationId xmlns:a16="http://schemas.microsoft.com/office/drawing/2014/main" id="{924EA13C-F0BD-C95B-B8B1-B08CA0D30F99}"/>
                </a:ext>
              </a:extLst>
            </p:cNvPr>
            <p:cNvSpPr>
              <a:spLocks noChangeArrowheads="1"/>
            </p:cNvSpPr>
            <p:nvPr/>
          </p:nvSpPr>
          <p:spPr bwMode="auto">
            <a:xfrm>
              <a:off x="8552757" y="1943100"/>
              <a:ext cx="4779433" cy="1172633"/>
            </a:xfrm>
            <a:prstGeom prst="roundRect">
              <a:avLst/>
            </a:prstGeom>
            <a:solidFill>
              <a:srgbClr val="93CF9F"/>
            </a:solidFill>
            <a:ln>
              <a:noFill/>
            </a:ln>
          </p:spPr>
          <p:txBody>
            <a:bodyPr vert="horz" wrap="square" lIns="60960" tIns="30480" rIns="60960" bIns="30480" numCol="1" anchor="t" anchorCtr="0" compatLnSpc="1">
              <a:prstTxWarp prst="textNoShape">
                <a:avLst/>
              </a:prstTxWarp>
            </a:bodyPr>
            <a:lstStyle/>
            <a:p>
              <a:endParaRPr lang="th-TH" sz="1200">
                <a:latin typeface="Open Sans" panose="020B0606030504020204" pitchFamily="34" charset="0"/>
                <a:ea typeface="Open Sans" panose="020B0606030504020204" pitchFamily="34" charset="0"/>
              </a:endParaRPr>
            </a:p>
          </p:txBody>
        </p:sp>
        <p:sp>
          <p:nvSpPr>
            <p:cNvPr id="17" name="TextBox 16">
              <a:extLst>
                <a:ext uri="{FF2B5EF4-FFF2-40B4-BE49-F238E27FC236}">
                  <a16:creationId xmlns:a16="http://schemas.microsoft.com/office/drawing/2014/main" id="{15815729-9FCE-8D70-B08F-8341309CDAD8}"/>
                </a:ext>
              </a:extLst>
            </p:cNvPr>
            <p:cNvSpPr txBox="1"/>
            <p:nvPr/>
          </p:nvSpPr>
          <p:spPr>
            <a:xfrm>
              <a:off x="9255390" y="2300828"/>
              <a:ext cx="3374167" cy="457176"/>
            </a:xfrm>
            <a:prstGeom prst="rect">
              <a:avLst/>
            </a:prstGeom>
            <a:noFill/>
          </p:spPr>
          <p:txBody>
            <a:bodyPr wrap="square" rtlCol="0" anchor="ctr" anchorCtr="0">
              <a:spAutoFit/>
            </a:bodyPr>
            <a:lstStyle/>
            <a:p>
              <a:pPr>
                <a:lnSpc>
                  <a:spcPct val="115000"/>
                </a:lnSpc>
              </a:pPr>
              <a:r>
                <a:rPr lang="en-US"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Hyperparameter ranges</a:t>
              </a:r>
            </a:p>
          </p:txBody>
        </p:sp>
        <p:sp>
          <p:nvSpPr>
            <p:cNvPr id="11" name="TextBox 30">
              <a:extLst>
                <a:ext uri="{FF2B5EF4-FFF2-40B4-BE49-F238E27FC236}">
                  <a16:creationId xmlns:a16="http://schemas.microsoft.com/office/drawing/2014/main" id="{7BBBE2EA-B56B-8D76-3A39-D72519E29CE1}"/>
                </a:ext>
              </a:extLst>
            </p:cNvPr>
            <p:cNvSpPr txBox="1">
              <a:spLocks noChangeArrowheads="1"/>
            </p:cNvSpPr>
            <p:nvPr/>
          </p:nvSpPr>
          <p:spPr bwMode="auto">
            <a:xfrm>
              <a:off x="8409717" y="3152248"/>
              <a:ext cx="5065512" cy="1235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lnSpc>
                  <a:spcPct val="115000"/>
                </a:lnSpc>
              </a:pPr>
              <a:r>
                <a:rPr lang="en-US"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Specify the values or ranges for each hyperparameter that can be adjusted during pipeline execution</a:t>
              </a:r>
            </a:p>
          </p:txBody>
        </p:sp>
      </p:grpSp>
      <p:grpSp>
        <p:nvGrpSpPr>
          <p:cNvPr id="5" name="Group 4">
            <a:extLst>
              <a:ext uri="{FF2B5EF4-FFF2-40B4-BE49-F238E27FC236}">
                <a16:creationId xmlns:a16="http://schemas.microsoft.com/office/drawing/2014/main" id="{B18DEDAA-CFCB-7C9E-A69D-0A6921CAC3E8}"/>
              </a:ext>
            </a:extLst>
          </p:cNvPr>
          <p:cNvGrpSpPr/>
          <p:nvPr/>
        </p:nvGrpSpPr>
        <p:grpSpPr>
          <a:xfrm>
            <a:off x="5738284" y="5439365"/>
            <a:ext cx="4779433" cy="2421205"/>
            <a:chOff x="5681128" y="5439365"/>
            <a:chExt cx="4779433" cy="2421205"/>
          </a:xfrm>
        </p:grpSpPr>
        <p:sp>
          <p:nvSpPr>
            <p:cNvPr id="14" name="Rectangle 9">
              <a:extLst>
                <a:ext uri="{FF2B5EF4-FFF2-40B4-BE49-F238E27FC236}">
                  <a16:creationId xmlns:a16="http://schemas.microsoft.com/office/drawing/2014/main" id="{AF62995A-F505-8125-1FBE-C374DB494B37}"/>
                </a:ext>
              </a:extLst>
            </p:cNvPr>
            <p:cNvSpPr>
              <a:spLocks noChangeArrowheads="1"/>
            </p:cNvSpPr>
            <p:nvPr/>
          </p:nvSpPr>
          <p:spPr bwMode="auto">
            <a:xfrm>
              <a:off x="5681128" y="5439365"/>
              <a:ext cx="4779433" cy="1172633"/>
            </a:xfrm>
            <a:prstGeom prst="roundRect">
              <a:avLst/>
            </a:prstGeom>
            <a:solidFill>
              <a:srgbClr val="A8D3EE"/>
            </a:solidFill>
            <a:ln>
              <a:noFill/>
            </a:ln>
          </p:spPr>
          <p:txBody>
            <a:bodyPr vert="horz" wrap="square" lIns="60960" tIns="30480" rIns="60960" bIns="30480" numCol="1" anchor="t" anchorCtr="0" compatLnSpc="1">
              <a:prstTxWarp prst="textNoShape">
                <a:avLst/>
              </a:prstTxWarp>
            </a:bodyPr>
            <a:lstStyle/>
            <a:p>
              <a:endParaRPr lang="th-TH" sz="1200">
                <a:latin typeface="Open Sans" panose="020B0606030504020204" pitchFamily="34" charset="0"/>
                <a:ea typeface="Open Sans" panose="020B0606030504020204" pitchFamily="34" charset="0"/>
              </a:endParaRPr>
            </a:p>
          </p:txBody>
        </p:sp>
        <p:sp>
          <p:nvSpPr>
            <p:cNvPr id="15" name="TextBox 14">
              <a:extLst>
                <a:ext uri="{FF2B5EF4-FFF2-40B4-BE49-F238E27FC236}">
                  <a16:creationId xmlns:a16="http://schemas.microsoft.com/office/drawing/2014/main" id="{56F7EB0D-6705-61D0-BB51-16F2B7E071F0}"/>
                </a:ext>
              </a:extLst>
            </p:cNvPr>
            <p:cNvSpPr txBox="1"/>
            <p:nvPr/>
          </p:nvSpPr>
          <p:spPr>
            <a:xfrm>
              <a:off x="6449199" y="5797093"/>
              <a:ext cx="3243290" cy="457176"/>
            </a:xfrm>
            <a:prstGeom prst="rect">
              <a:avLst/>
            </a:prstGeom>
            <a:noFill/>
          </p:spPr>
          <p:txBody>
            <a:bodyPr wrap="square" rtlCol="0" anchor="ctr" anchorCtr="0">
              <a:spAutoFit/>
            </a:bodyPr>
            <a:lstStyle/>
            <a:p>
              <a:pPr>
                <a:lnSpc>
                  <a:spcPct val="115000"/>
                </a:lnSpc>
              </a:pPr>
              <a:r>
                <a:rPr lang="en-US"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Runtime configurations</a:t>
              </a:r>
            </a:p>
          </p:txBody>
        </p:sp>
        <p:sp>
          <p:nvSpPr>
            <p:cNvPr id="13" name="TextBox 30">
              <a:extLst>
                <a:ext uri="{FF2B5EF4-FFF2-40B4-BE49-F238E27FC236}">
                  <a16:creationId xmlns:a16="http://schemas.microsoft.com/office/drawing/2014/main" id="{13F44118-2BDB-2CE6-BB77-1EEEE761B2AB}"/>
                </a:ext>
              </a:extLst>
            </p:cNvPr>
            <p:cNvSpPr txBox="1">
              <a:spLocks noChangeArrowheads="1"/>
            </p:cNvSpPr>
            <p:nvPr/>
          </p:nvSpPr>
          <p:spPr bwMode="auto">
            <a:xfrm>
              <a:off x="5692240" y="6624719"/>
              <a:ext cx="4757209" cy="1235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lnSpc>
                  <a:spcPct val="115000"/>
                </a:lnSpc>
              </a:pPr>
              <a:r>
                <a:rPr lang="en-US"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 Include runtime configurations that impact the behavior of the component during execution</a:t>
              </a:r>
            </a:p>
          </p:txBody>
        </p:sp>
      </p:grpSp>
      <p:sp>
        <p:nvSpPr>
          <p:cNvPr id="3" name="Brandline_LVC">
            <a:extLst>
              <a:ext uri="{FF2B5EF4-FFF2-40B4-BE49-F238E27FC236}">
                <a16:creationId xmlns:a16="http://schemas.microsoft.com/office/drawing/2014/main" id="{E75111CD-B8BB-2A99-3FA0-3D7CD962D76A}"/>
              </a:ext>
            </a:extLst>
          </p:cNvPr>
          <p:cNvSpPr/>
          <p:nvPr/>
        </p:nvSpPr>
        <p:spPr>
          <a:xfrm>
            <a:off x="2413000" y="816324"/>
            <a:ext cx="11434128"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98676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58001E0-3555-C37B-19DA-2FA79CAF96E8}"/>
              </a:ext>
            </a:extLst>
          </p:cNvPr>
          <p:cNvSpPr>
            <a:spLocks noGrp="1"/>
          </p:cNvSpPr>
          <p:nvPr>
            <p:ph type="body" sz="quarter" idx="13"/>
          </p:nvPr>
        </p:nvSpPr>
        <p:spPr>
          <a:xfrm>
            <a:off x="9371512" y="3578719"/>
            <a:ext cx="4784063" cy="1996121"/>
          </a:xfrm>
        </p:spPr>
        <p:txBody>
          <a:bodyPr>
            <a:normAutofit/>
          </a:bodyPr>
          <a:lstStyle/>
          <a:p>
            <a:pPr marL="342900" indent="-342900">
              <a:lnSpc>
                <a:spcPct val="115000"/>
              </a:lnSpc>
              <a:buClr>
                <a:schemeClr val="tx1">
                  <a:lumMod val="75000"/>
                  <a:lumOff val="25000"/>
                </a:schemeClr>
              </a:buClr>
              <a:buFont typeface="Arial" panose="020B0604020202020204" pitchFamily="34" charset="0"/>
              <a:buChar char="•"/>
            </a:pPr>
            <a:r>
              <a:rPr lang="en-IN">
                <a:latin typeface="Open Sans" pitchFamily="2" charset="0"/>
              </a:rPr>
              <a:t>Identify requirements</a:t>
            </a:r>
          </a:p>
          <a:p>
            <a:pPr marL="342900" indent="-342900">
              <a:lnSpc>
                <a:spcPct val="115000"/>
              </a:lnSpc>
              <a:buClr>
                <a:schemeClr val="tx1">
                  <a:lumMod val="75000"/>
                  <a:lumOff val="25000"/>
                </a:schemeClr>
              </a:buClr>
              <a:buFont typeface="Arial" panose="020B0604020202020204" pitchFamily="34" charset="0"/>
              <a:buChar char="•"/>
            </a:pPr>
            <a:r>
              <a:rPr lang="en-IN">
                <a:latin typeface="Open Sans" pitchFamily="2" charset="0"/>
              </a:rPr>
              <a:t>Software installation</a:t>
            </a:r>
          </a:p>
          <a:p>
            <a:pPr marL="342900" indent="-342900">
              <a:lnSpc>
                <a:spcPct val="115000"/>
              </a:lnSpc>
              <a:buClr>
                <a:schemeClr val="tx1">
                  <a:lumMod val="75000"/>
                  <a:lumOff val="25000"/>
                </a:schemeClr>
              </a:buClr>
              <a:buFont typeface="Arial" panose="020B0604020202020204" pitchFamily="34" charset="0"/>
              <a:buChar char="•"/>
            </a:pPr>
            <a:r>
              <a:rPr lang="en-IN">
                <a:latin typeface="Open Sans" pitchFamily="2" charset="0"/>
              </a:rPr>
              <a:t>Dependency management</a:t>
            </a:r>
          </a:p>
          <a:p>
            <a:pPr marL="342900" indent="-342900">
              <a:lnSpc>
                <a:spcPct val="115000"/>
              </a:lnSpc>
              <a:buClr>
                <a:schemeClr val="tx1">
                  <a:lumMod val="75000"/>
                  <a:lumOff val="25000"/>
                </a:schemeClr>
              </a:buClr>
              <a:buFont typeface="Arial" panose="020B0604020202020204" pitchFamily="34" charset="0"/>
              <a:buChar char="•"/>
            </a:pPr>
            <a:r>
              <a:rPr lang="en-IN">
                <a:latin typeface="Open Sans" pitchFamily="2" charset="0"/>
              </a:rPr>
              <a:t>Containerization</a:t>
            </a:r>
          </a:p>
        </p:txBody>
      </p:sp>
      <p:sp>
        <p:nvSpPr>
          <p:cNvPr id="4" name="Title 3">
            <a:extLst>
              <a:ext uri="{FF2B5EF4-FFF2-40B4-BE49-F238E27FC236}">
                <a16:creationId xmlns:a16="http://schemas.microsoft.com/office/drawing/2014/main" id="{4529C970-570A-3A4F-D9AB-03C5AD79A435}"/>
              </a:ext>
            </a:extLst>
          </p:cNvPr>
          <p:cNvSpPr>
            <a:spLocks noGrp="1"/>
          </p:cNvSpPr>
          <p:nvPr>
            <p:ph type="title"/>
          </p:nvPr>
        </p:nvSpPr>
        <p:spPr>
          <a:xfrm>
            <a:off x="-10160" y="187014"/>
            <a:ext cx="16276320" cy="687244"/>
          </a:xfrm>
        </p:spPr>
        <p:txBody>
          <a:bodyPr>
            <a:normAutofit/>
          </a:bodyPr>
          <a:lstStyle/>
          <a:p>
            <a:pPr>
              <a:lnSpc>
                <a:spcPct val="115000"/>
              </a:lnSpc>
            </a:pPr>
            <a:r>
              <a:rPr lang="en-US">
                <a:solidFill>
                  <a:srgbClr val="404040"/>
                </a:solidFill>
                <a:latin typeface="Open Sans Bold" pitchFamily="2" charset="0"/>
              </a:rPr>
              <a:t>Step 7: Set up Environmental Requirements </a:t>
            </a:r>
            <a:endParaRPr lang="en-IN">
              <a:solidFill>
                <a:srgbClr val="404040"/>
              </a:solidFill>
              <a:latin typeface="Open Sans Bold" pitchFamily="2" charset="0"/>
            </a:endParaRPr>
          </a:p>
        </p:txBody>
      </p:sp>
      <p:sp>
        <p:nvSpPr>
          <p:cNvPr id="5" name="Brandline_LVC">
            <a:extLst>
              <a:ext uri="{FF2B5EF4-FFF2-40B4-BE49-F238E27FC236}">
                <a16:creationId xmlns:a16="http://schemas.microsoft.com/office/drawing/2014/main" id="{503B6D21-B542-09AD-7CB0-44C8876AEA69}"/>
              </a:ext>
            </a:extLst>
          </p:cNvPr>
          <p:cNvSpPr/>
          <p:nvPr/>
        </p:nvSpPr>
        <p:spPr>
          <a:xfrm>
            <a:off x="3276600" y="826800"/>
            <a:ext cx="9719628"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015512A-B87A-A7EA-E885-BD8CFF4C0C63}"/>
              </a:ext>
            </a:extLst>
          </p:cNvPr>
          <p:cNvSpPr txBox="1"/>
          <p:nvPr/>
        </p:nvSpPr>
        <p:spPr>
          <a:xfrm>
            <a:off x="1612901" y="1547796"/>
            <a:ext cx="13030199" cy="457176"/>
          </a:xfrm>
          <a:prstGeom prst="rect">
            <a:avLst/>
          </a:prstGeom>
          <a:noFill/>
        </p:spPr>
        <p:txBody>
          <a:bodyPr wrap="square">
            <a:spAutoFit/>
          </a:bodyPr>
          <a:lstStyle/>
          <a:p>
            <a:pPr algn="ctr">
              <a:lnSpc>
                <a:spcPct val="115000"/>
              </a:lnSpc>
            </a:pPr>
            <a:r>
              <a:rPr lang="en-US" sz="2200">
                <a:solidFill>
                  <a:srgbClr val="404040"/>
                </a:solidFill>
                <a:latin typeface="Open Sans" pitchFamily="2" charset="0"/>
              </a:rPr>
              <a:t>To enable smooth execution of the pipeline, perform the following steps:</a:t>
            </a:r>
          </a:p>
        </p:txBody>
      </p:sp>
      <p:pic>
        <p:nvPicPr>
          <p:cNvPr id="2" name="Picture 1" descr="A group of people standing on a computer&#10;&#10;Description automatically generated">
            <a:extLst>
              <a:ext uri="{FF2B5EF4-FFF2-40B4-BE49-F238E27FC236}">
                <a16:creationId xmlns:a16="http://schemas.microsoft.com/office/drawing/2014/main" id="{651F5EC7-FDBB-CF5B-0190-BA4B257F8BE9}"/>
              </a:ext>
            </a:extLst>
          </p:cNvPr>
          <p:cNvPicPr>
            <a:picLocks noChangeAspect="1"/>
          </p:cNvPicPr>
          <p:nvPr/>
        </p:nvPicPr>
        <p:blipFill>
          <a:blip r:embed="rId3"/>
          <a:stretch>
            <a:fillRect/>
          </a:stretch>
        </p:blipFill>
        <p:spPr>
          <a:xfrm>
            <a:off x="1608301" y="2945871"/>
            <a:ext cx="6339517" cy="3261817"/>
          </a:xfrm>
          <a:prstGeom prst="rect">
            <a:avLst/>
          </a:prstGeom>
        </p:spPr>
      </p:pic>
    </p:spTree>
    <p:extLst>
      <p:ext uri="{BB962C8B-B14F-4D97-AF65-F5344CB8AC3E}">
        <p14:creationId xmlns:p14="http://schemas.microsoft.com/office/powerpoint/2010/main" val="22810577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3A6EBC6-A344-2D85-305E-30E0E22A0AC9}"/>
              </a:ext>
            </a:extLst>
          </p:cNvPr>
          <p:cNvSpPr>
            <a:spLocks noGrp="1"/>
          </p:cNvSpPr>
          <p:nvPr>
            <p:ph type="title"/>
          </p:nvPr>
        </p:nvSpPr>
        <p:spPr>
          <a:xfrm>
            <a:off x="-10160" y="215590"/>
            <a:ext cx="16276320" cy="687244"/>
          </a:xfrm>
        </p:spPr>
        <p:txBody>
          <a:bodyPr>
            <a:normAutofit/>
          </a:bodyPr>
          <a:lstStyle/>
          <a:p>
            <a:r>
              <a:rPr lang="en-US">
                <a:solidFill>
                  <a:srgbClr val="404040"/>
                </a:solidFill>
                <a:latin typeface="Open Sans Bold" pitchFamily="2" charset="0"/>
              </a:rPr>
              <a:t>Step 8: Validating and Testing the Pipeline</a:t>
            </a:r>
            <a:endParaRPr lang="en-IN">
              <a:solidFill>
                <a:srgbClr val="404040"/>
              </a:solidFill>
              <a:latin typeface="Open Sans Bold" pitchFamily="2" charset="0"/>
            </a:endParaRPr>
          </a:p>
        </p:txBody>
      </p:sp>
      <p:sp>
        <p:nvSpPr>
          <p:cNvPr id="13" name="TextBox 12">
            <a:extLst>
              <a:ext uri="{FF2B5EF4-FFF2-40B4-BE49-F238E27FC236}">
                <a16:creationId xmlns:a16="http://schemas.microsoft.com/office/drawing/2014/main" id="{E8A00473-741C-6447-0FCD-4DCAB8E8DD6C}"/>
              </a:ext>
            </a:extLst>
          </p:cNvPr>
          <p:cNvSpPr txBox="1"/>
          <p:nvPr/>
        </p:nvSpPr>
        <p:spPr>
          <a:xfrm>
            <a:off x="3101788" y="1538519"/>
            <a:ext cx="10052424" cy="457176"/>
          </a:xfrm>
          <a:prstGeom prst="rect">
            <a:avLst/>
          </a:prstGeom>
          <a:noFill/>
        </p:spPr>
        <p:txBody>
          <a:bodyPr wrap="square" rtlCol="0">
            <a:spAutoFit/>
          </a:bodyPr>
          <a:lstStyle/>
          <a:p>
            <a:pPr algn="ctr">
              <a:lnSpc>
                <a:spcPct val="115000"/>
              </a:lnSpc>
            </a:pPr>
            <a:r>
              <a:rPr lang="en-US" sz="2200">
                <a:solidFill>
                  <a:srgbClr val="404040"/>
                </a:solidFill>
                <a:latin typeface="Open Sans" pitchFamily="2" charset="0"/>
              </a:rPr>
              <a:t>Ensure the model’s functionality by following these steps:</a:t>
            </a:r>
            <a:endParaRPr lang="en-IN" sz="2200">
              <a:solidFill>
                <a:srgbClr val="404040"/>
              </a:solidFill>
              <a:latin typeface="Open Sans" pitchFamily="2" charset="0"/>
            </a:endParaRPr>
          </a:p>
        </p:txBody>
      </p:sp>
      <p:sp>
        <p:nvSpPr>
          <p:cNvPr id="5" name="Brandline_LVC">
            <a:extLst>
              <a:ext uri="{FF2B5EF4-FFF2-40B4-BE49-F238E27FC236}">
                <a16:creationId xmlns:a16="http://schemas.microsoft.com/office/drawing/2014/main" id="{7D735EE9-70E5-C1C3-72E1-409A91DE82C3}"/>
              </a:ext>
            </a:extLst>
          </p:cNvPr>
          <p:cNvSpPr/>
          <p:nvPr/>
        </p:nvSpPr>
        <p:spPr>
          <a:xfrm>
            <a:off x="3505200" y="816324"/>
            <a:ext cx="9241075"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3A703196-310C-3B98-3629-985FAE86D08E}"/>
              </a:ext>
            </a:extLst>
          </p:cNvPr>
          <p:cNvSpPr/>
          <p:nvPr/>
        </p:nvSpPr>
        <p:spPr>
          <a:xfrm>
            <a:off x="8723870" y="3406761"/>
            <a:ext cx="3954162" cy="2428532"/>
          </a:xfrm>
          <a:prstGeom prst="roundRect">
            <a:avLst>
              <a:gd name="adj" fmla="val 12596"/>
            </a:avLst>
          </a:prstGeom>
          <a:noFill/>
          <a:ln w="28575">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544513" lvl="1" indent="-369888">
              <a:lnSpc>
                <a:spcPct val="115000"/>
              </a:lnSpc>
              <a:spcBef>
                <a:spcPts val="1000"/>
              </a:spcBef>
              <a:buSzPct val="100000"/>
              <a:buFont typeface="Arial" panose="020B0604020202020204" pitchFamily="34" charset="0"/>
              <a:buChar char="•"/>
            </a:pPr>
            <a:r>
              <a:rPr lang="en-IN" sz="2200">
                <a:solidFill>
                  <a:srgbClr val="404040"/>
                </a:solidFill>
                <a:latin typeface="Open Sans" panose="020B0606030504020204" pitchFamily="34" charset="0"/>
              </a:rPr>
              <a:t>Component validation</a:t>
            </a:r>
          </a:p>
          <a:p>
            <a:pPr marL="544513" lvl="1" indent="-369888">
              <a:lnSpc>
                <a:spcPct val="115000"/>
              </a:lnSpc>
              <a:spcBef>
                <a:spcPts val="1000"/>
              </a:spcBef>
              <a:buSzPct val="100000"/>
              <a:buFont typeface="Arial" panose="020B0604020202020204" pitchFamily="34" charset="0"/>
              <a:buChar char="•"/>
            </a:pPr>
            <a:r>
              <a:rPr lang="en-IN" sz="2200">
                <a:solidFill>
                  <a:srgbClr val="404040"/>
                </a:solidFill>
                <a:latin typeface="Open Sans" panose="020B0606030504020204" pitchFamily="34" charset="0"/>
              </a:rPr>
              <a:t>Test case creation</a:t>
            </a:r>
          </a:p>
          <a:p>
            <a:pPr marL="544513" lvl="1" indent="-369888">
              <a:lnSpc>
                <a:spcPct val="115000"/>
              </a:lnSpc>
              <a:spcBef>
                <a:spcPts val="1000"/>
              </a:spcBef>
              <a:buSzPct val="100000"/>
              <a:buFont typeface="Arial" panose="020B0604020202020204" pitchFamily="34" charset="0"/>
              <a:buChar char="•"/>
            </a:pPr>
            <a:r>
              <a:rPr lang="en-IN" sz="2200">
                <a:solidFill>
                  <a:srgbClr val="404040"/>
                </a:solidFill>
                <a:latin typeface="Open Sans" panose="020B0606030504020204" pitchFamily="34" charset="0"/>
              </a:rPr>
              <a:t>Evaluation metrics</a:t>
            </a:r>
          </a:p>
          <a:p>
            <a:pPr marL="544513" lvl="1" indent="-369888">
              <a:lnSpc>
                <a:spcPct val="115000"/>
              </a:lnSpc>
              <a:spcBef>
                <a:spcPts val="1000"/>
              </a:spcBef>
              <a:buSzPct val="100000"/>
              <a:buFont typeface="Arial" panose="020B0604020202020204" pitchFamily="34" charset="0"/>
              <a:buChar char="•"/>
            </a:pPr>
            <a:r>
              <a:rPr lang="en-IN" sz="2200">
                <a:solidFill>
                  <a:srgbClr val="404040"/>
                </a:solidFill>
                <a:latin typeface="Open Sans" panose="020B0606030504020204" pitchFamily="34" charset="0"/>
              </a:rPr>
              <a:t>Testing approaches</a:t>
            </a:r>
          </a:p>
        </p:txBody>
      </p:sp>
      <p:pic>
        <p:nvPicPr>
          <p:cNvPr id="2" name="Picture 1">
            <a:extLst>
              <a:ext uri="{FF2B5EF4-FFF2-40B4-BE49-F238E27FC236}">
                <a16:creationId xmlns:a16="http://schemas.microsoft.com/office/drawing/2014/main" id="{B4E8A33A-3506-DF38-C6F8-7822FCA6E41F}"/>
              </a:ext>
            </a:extLst>
          </p:cNvPr>
          <p:cNvPicPr>
            <a:picLocks noChangeAspect="1"/>
          </p:cNvPicPr>
          <p:nvPr/>
        </p:nvPicPr>
        <p:blipFill>
          <a:blip r:embed="rId3"/>
          <a:stretch>
            <a:fillRect/>
          </a:stretch>
        </p:blipFill>
        <p:spPr>
          <a:xfrm>
            <a:off x="2261203" y="2680355"/>
            <a:ext cx="4279900" cy="3881345"/>
          </a:xfrm>
          <a:prstGeom prst="rect">
            <a:avLst/>
          </a:prstGeom>
        </p:spPr>
      </p:pic>
    </p:spTree>
    <p:extLst>
      <p:ext uri="{BB962C8B-B14F-4D97-AF65-F5344CB8AC3E}">
        <p14:creationId xmlns:p14="http://schemas.microsoft.com/office/powerpoint/2010/main" val="20521475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a:extLst>
              <a:ext uri="{FF2B5EF4-FFF2-40B4-BE49-F238E27FC236}">
                <a16:creationId xmlns:a16="http://schemas.microsoft.com/office/drawing/2014/main" id="{9EB17C61-05F8-392F-4048-1233AC59FDAE}"/>
              </a:ext>
            </a:extLst>
          </p:cNvPr>
          <p:cNvSpPr>
            <a:spLocks noGrp="1"/>
          </p:cNvSpPr>
          <p:nvPr>
            <p:ph type="body" idx="10"/>
          </p:nvPr>
        </p:nvSpPr>
        <p:spPr>
          <a:xfrm>
            <a:off x="0" y="4114800"/>
            <a:ext cx="16256001" cy="914400"/>
          </a:xfrm>
        </p:spPr>
        <p:txBody>
          <a:bodyPr/>
          <a:lstStyle/>
          <a:p>
            <a:r>
              <a:rPr lang="en-US"/>
              <a:t>Training, Packaging, and Running Models with </a:t>
            </a:r>
            <a:r>
              <a:rPr lang="en-US" err="1"/>
              <a:t>MLflow</a:t>
            </a:r>
            <a:endParaRPr lang="en-US"/>
          </a:p>
        </p:txBody>
      </p:sp>
    </p:spTree>
    <p:extLst>
      <p:ext uri="{BB962C8B-B14F-4D97-AF65-F5344CB8AC3E}">
        <p14:creationId xmlns:p14="http://schemas.microsoft.com/office/powerpoint/2010/main" val="3621690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BA09BA-3F2A-E5C7-2316-587BC53D5913}"/>
              </a:ext>
            </a:extLst>
          </p:cNvPr>
          <p:cNvSpPr>
            <a:spLocks noGrp="1"/>
          </p:cNvSpPr>
          <p:nvPr>
            <p:ph type="title"/>
          </p:nvPr>
        </p:nvSpPr>
        <p:spPr/>
        <p:txBody>
          <a:bodyPr/>
          <a:lstStyle/>
          <a:p>
            <a:r>
              <a:rPr lang="en-US"/>
              <a:t>Training Models in </a:t>
            </a:r>
            <a:r>
              <a:rPr lang="en-US" err="1"/>
              <a:t>MLflow</a:t>
            </a:r>
            <a:endParaRPr lang="en-IN"/>
          </a:p>
        </p:txBody>
      </p:sp>
      <p:sp>
        <p:nvSpPr>
          <p:cNvPr id="6" name="Brandline_LVC">
            <a:extLst>
              <a:ext uri="{FF2B5EF4-FFF2-40B4-BE49-F238E27FC236}">
                <a16:creationId xmlns:a16="http://schemas.microsoft.com/office/drawing/2014/main" id="{426BD061-C884-C9EA-B8B7-DF36EC914F8B}"/>
              </a:ext>
            </a:extLst>
          </p:cNvPr>
          <p:cNvSpPr/>
          <p:nvPr/>
        </p:nvSpPr>
        <p:spPr>
          <a:xfrm>
            <a:off x="5181600" y="816324"/>
            <a:ext cx="5905580"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1" name="Graphic 3">
            <a:extLst>
              <a:ext uri="{FF2B5EF4-FFF2-40B4-BE49-F238E27FC236}">
                <a16:creationId xmlns:a16="http://schemas.microsoft.com/office/drawing/2014/main" id="{F3A38F04-3CEC-1594-24F2-3545CCEA5026}"/>
              </a:ext>
            </a:extLst>
          </p:cNvPr>
          <p:cNvSpPr/>
          <p:nvPr/>
        </p:nvSpPr>
        <p:spPr>
          <a:xfrm>
            <a:off x="931018" y="1920835"/>
            <a:ext cx="3658561" cy="2089473"/>
          </a:xfrm>
          <a:custGeom>
            <a:avLst/>
            <a:gdLst>
              <a:gd name="connsiteX0" fmla="*/ 2999717 w 3658561"/>
              <a:gd name="connsiteY0" fmla="*/ 0 h 2744703"/>
              <a:gd name="connsiteX1" fmla="*/ 545690 w 3658561"/>
              <a:gd name="connsiteY1" fmla="*/ 0 h 2744703"/>
              <a:gd name="connsiteX2" fmla="*/ 529291 w 3658561"/>
              <a:gd name="connsiteY2" fmla="*/ 81672 h 2744703"/>
              <a:gd name="connsiteX3" fmla="*/ 2948270 w 3658561"/>
              <a:gd name="connsiteY3" fmla="*/ 81672 h 2744703"/>
              <a:gd name="connsiteX4" fmla="*/ 3567564 w 3658561"/>
              <a:gd name="connsiteY4" fmla="*/ 1372031 h 2744703"/>
              <a:gd name="connsiteX5" fmla="*/ 2937980 w 3658561"/>
              <a:gd name="connsiteY5" fmla="*/ 2662710 h 2744703"/>
              <a:gd name="connsiteX6" fmla="*/ 100029 w 3658561"/>
              <a:gd name="connsiteY6" fmla="*/ 2662710 h 2744703"/>
              <a:gd name="connsiteX7" fmla="*/ 729934 w 3658561"/>
              <a:gd name="connsiteY7" fmla="*/ 1372031 h 2744703"/>
              <a:gd name="connsiteX8" fmla="*/ 253406 w 3658561"/>
              <a:gd name="connsiteY8" fmla="*/ 396143 h 2744703"/>
              <a:gd name="connsiteX9" fmla="*/ 162409 w 3658561"/>
              <a:gd name="connsiteY9" fmla="*/ 396143 h 2744703"/>
              <a:gd name="connsiteX10" fmla="*/ 638616 w 3658561"/>
              <a:gd name="connsiteY10" fmla="*/ 1372031 h 2744703"/>
              <a:gd name="connsiteX11" fmla="*/ 5173 w 3658561"/>
              <a:gd name="connsiteY11" fmla="*/ 2671070 h 2744703"/>
              <a:gd name="connsiteX12" fmla="*/ 7746 w 3658561"/>
              <a:gd name="connsiteY12" fmla="*/ 2720588 h 2744703"/>
              <a:gd name="connsiteX13" fmla="*/ 50833 w 3658561"/>
              <a:gd name="connsiteY13" fmla="*/ 2744704 h 2744703"/>
              <a:gd name="connsiteX14" fmla="*/ 2989106 w 3658561"/>
              <a:gd name="connsiteY14" fmla="*/ 2744704 h 2744703"/>
              <a:gd name="connsiteX15" fmla="*/ 3658561 w 3658561"/>
              <a:gd name="connsiteY15" fmla="*/ 1372674 h 2744703"/>
              <a:gd name="connsiteX16" fmla="*/ 2999717 w 3658561"/>
              <a:gd name="connsiteY16" fmla="*/ 0 h 274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58561" h="2744703">
                <a:moveTo>
                  <a:pt x="2999717" y="0"/>
                </a:moveTo>
                <a:lnTo>
                  <a:pt x="545690" y="0"/>
                </a:lnTo>
                <a:lnTo>
                  <a:pt x="529291" y="81672"/>
                </a:lnTo>
                <a:lnTo>
                  <a:pt x="2948270" y="81672"/>
                </a:lnTo>
                <a:lnTo>
                  <a:pt x="3567564" y="1372031"/>
                </a:lnTo>
                <a:lnTo>
                  <a:pt x="2937980" y="2662710"/>
                </a:lnTo>
                <a:lnTo>
                  <a:pt x="100029" y="2662710"/>
                </a:lnTo>
                <a:lnTo>
                  <a:pt x="729934" y="1372031"/>
                </a:lnTo>
                <a:lnTo>
                  <a:pt x="253406" y="396143"/>
                </a:lnTo>
                <a:lnTo>
                  <a:pt x="162409" y="396143"/>
                </a:lnTo>
                <a:lnTo>
                  <a:pt x="638616" y="1372031"/>
                </a:lnTo>
                <a:lnTo>
                  <a:pt x="5173" y="2671070"/>
                </a:lnTo>
                <a:cubicBezTo>
                  <a:pt x="-2544" y="2686826"/>
                  <a:pt x="-1579" y="2705476"/>
                  <a:pt x="7746" y="2720588"/>
                </a:cubicBezTo>
                <a:cubicBezTo>
                  <a:pt x="17070" y="2735701"/>
                  <a:pt x="33148" y="2744704"/>
                  <a:pt x="50833" y="2744704"/>
                </a:cubicBezTo>
                <a:lnTo>
                  <a:pt x="2989106" y="2744704"/>
                </a:lnTo>
                <a:lnTo>
                  <a:pt x="3658561" y="1372674"/>
                </a:lnTo>
                <a:lnTo>
                  <a:pt x="2999717" y="0"/>
                </a:lnTo>
                <a:close/>
              </a:path>
            </a:pathLst>
          </a:custGeom>
          <a:solidFill>
            <a:schemeClr val="accent2">
              <a:lumMod val="40000"/>
              <a:lumOff val="60000"/>
            </a:schemeClr>
          </a:solidFill>
          <a:ln w="321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200" i="0" u="none" strike="noStrike" kern="0" cap="none" spc="0" normalizeH="0" baseline="0" noProof="0">
              <a:ln>
                <a:noFill/>
              </a:ln>
              <a:solidFill>
                <a:schemeClr val="tx1">
                  <a:lumMod val="75000"/>
                  <a:lumOff val="25000"/>
                </a:schemeClr>
              </a:solidFill>
              <a:effectLst/>
              <a:uLnTx/>
              <a:uFillTx/>
              <a:cs typeface="Arial"/>
              <a:sym typeface="Arial"/>
            </a:endParaRPr>
          </a:p>
        </p:txBody>
      </p:sp>
      <p:sp>
        <p:nvSpPr>
          <p:cNvPr id="132" name="Graphic 3">
            <a:extLst>
              <a:ext uri="{FF2B5EF4-FFF2-40B4-BE49-F238E27FC236}">
                <a16:creationId xmlns:a16="http://schemas.microsoft.com/office/drawing/2014/main" id="{F3D7F75A-2055-75AE-ACA5-D1AF6AD15440}"/>
              </a:ext>
            </a:extLst>
          </p:cNvPr>
          <p:cNvSpPr/>
          <p:nvPr/>
        </p:nvSpPr>
        <p:spPr>
          <a:xfrm>
            <a:off x="4509164" y="1920835"/>
            <a:ext cx="3658561" cy="2089473"/>
          </a:xfrm>
          <a:custGeom>
            <a:avLst/>
            <a:gdLst>
              <a:gd name="connsiteX0" fmla="*/ 3000038 w 3658561"/>
              <a:gd name="connsiteY0" fmla="*/ 0 h 2744703"/>
              <a:gd name="connsiteX1" fmla="*/ 669806 w 3658561"/>
              <a:gd name="connsiteY1" fmla="*/ 0 h 2744703"/>
              <a:gd name="connsiteX2" fmla="*/ 650834 w 3658561"/>
              <a:gd name="connsiteY2" fmla="*/ 50804 h 2744703"/>
              <a:gd name="connsiteX3" fmla="*/ 672700 w 3658561"/>
              <a:gd name="connsiteY3" fmla="*/ 50804 h 2744703"/>
              <a:gd name="connsiteX4" fmla="*/ 666269 w 3658561"/>
              <a:gd name="connsiteY4" fmla="*/ 81672 h 2744703"/>
              <a:gd name="connsiteX5" fmla="*/ 2948591 w 3658561"/>
              <a:gd name="connsiteY5" fmla="*/ 81672 h 2744703"/>
              <a:gd name="connsiteX6" fmla="*/ 3567885 w 3658561"/>
              <a:gd name="connsiteY6" fmla="*/ 1372031 h 2744703"/>
              <a:gd name="connsiteX7" fmla="*/ 2937980 w 3658561"/>
              <a:gd name="connsiteY7" fmla="*/ 2662710 h 2744703"/>
              <a:gd name="connsiteX8" fmla="*/ 100350 w 3658561"/>
              <a:gd name="connsiteY8" fmla="*/ 2662710 h 2744703"/>
              <a:gd name="connsiteX9" fmla="*/ 729935 w 3658561"/>
              <a:gd name="connsiteY9" fmla="*/ 1372352 h 2744703"/>
              <a:gd name="connsiteX10" fmla="*/ 255978 w 3658561"/>
              <a:gd name="connsiteY10" fmla="*/ 400966 h 2744703"/>
              <a:gd name="connsiteX11" fmla="*/ 164981 w 3658561"/>
              <a:gd name="connsiteY11" fmla="*/ 400966 h 2744703"/>
              <a:gd name="connsiteX12" fmla="*/ 638937 w 3658561"/>
              <a:gd name="connsiteY12" fmla="*/ 1372352 h 2744703"/>
              <a:gd name="connsiteX13" fmla="*/ 5173 w 3658561"/>
              <a:gd name="connsiteY13" fmla="*/ 2671070 h 2744703"/>
              <a:gd name="connsiteX14" fmla="*/ 7745 w 3658561"/>
              <a:gd name="connsiteY14" fmla="*/ 2720588 h 2744703"/>
              <a:gd name="connsiteX15" fmla="*/ 50832 w 3658561"/>
              <a:gd name="connsiteY15" fmla="*/ 2744704 h 2744703"/>
              <a:gd name="connsiteX16" fmla="*/ 2989105 w 3658561"/>
              <a:gd name="connsiteY16" fmla="*/ 2744704 h 2744703"/>
              <a:gd name="connsiteX17" fmla="*/ 3658561 w 3658561"/>
              <a:gd name="connsiteY17" fmla="*/ 1372674 h 2744703"/>
              <a:gd name="connsiteX18" fmla="*/ 3000038 w 3658561"/>
              <a:gd name="connsiteY18" fmla="*/ 0 h 274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58561" h="2744703">
                <a:moveTo>
                  <a:pt x="3000038" y="0"/>
                </a:moveTo>
                <a:lnTo>
                  <a:pt x="669806" y="0"/>
                </a:lnTo>
                <a:cubicBezTo>
                  <a:pt x="665304" y="17363"/>
                  <a:pt x="658873" y="34405"/>
                  <a:pt x="650834" y="50804"/>
                </a:cubicBezTo>
                <a:lnTo>
                  <a:pt x="672700" y="50804"/>
                </a:lnTo>
                <a:lnTo>
                  <a:pt x="666269" y="81672"/>
                </a:lnTo>
                <a:lnTo>
                  <a:pt x="2948591" y="81672"/>
                </a:lnTo>
                <a:lnTo>
                  <a:pt x="3567885" y="1372031"/>
                </a:lnTo>
                <a:lnTo>
                  <a:pt x="2937980" y="2662710"/>
                </a:lnTo>
                <a:lnTo>
                  <a:pt x="100350" y="2662710"/>
                </a:lnTo>
                <a:lnTo>
                  <a:pt x="729935" y="1372352"/>
                </a:lnTo>
                <a:lnTo>
                  <a:pt x="255978" y="400966"/>
                </a:lnTo>
                <a:lnTo>
                  <a:pt x="164981" y="400966"/>
                </a:lnTo>
                <a:lnTo>
                  <a:pt x="638937" y="1372352"/>
                </a:lnTo>
                <a:lnTo>
                  <a:pt x="5173" y="2671070"/>
                </a:lnTo>
                <a:cubicBezTo>
                  <a:pt x="-2544" y="2686826"/>
                  <a:pt x="-1579" y="2705476"/>
                  <a:pt x="7745" y="2720588"/>
                </a:cubicBezTo>
                <a:cubicBezTo>
                  <a:pt x="17070" y="2735701"/>
                  <a:pt x="33148" y="2744704"/>
                  <a:pt x="50832" y="2744704"/>
                </a:cubicBezTo>
                <a:lnTo>
                  <a:pt x="2989105" y="2744704"/>
                </a:lnTo>
                <a:lnTo>
                  <a:pt x="3658561" y="1372674"/>
                </a:lnTo>
                <a:lnTo>
                  <a:pt x="3000038" y="0"/>
                </a:lnTo>
                <a:close/>
              </a:path>
            </a:pathLst>
          </a:custGeom>
          <a:solidFill>
            <a:schemeClr val="accent2">
              <a:lumMod val="40000"/>
              <a:lumOff val="60000"/>
            </a:schemeClr>
          </a:solidFill>
          <a:ln w="321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200" i="0" u="none" strike="noStrike" kern="0" cap="none" spc="0" normalizeH="0" baseline="0" noProof="0">
              <a:ln>
                <a:noFill/>
              </a:ln>
              <a:solidFill>
                <a:schemeClr val="tx1">
                  <a:lumMod val="75000"/>
                  <a:lumOff val="25000"/>
                </a:schemeClr>
              </a:solidFill>
              <a:effectLst/>
              <a:uLnTx/>
              <a:uFillTx/>
              <a:cs typeface="Arial"/>
              <a:sym typeface="Arial"/>
            </a:endParaRPr>
          </a:p>
        </p:txBody>
      </p:sp>
      <p:sp>
        <p:nvSpPr>
          <p:cNvPr id="133" name="Graphic 3">
            <a:extLst>
              <a:ext uri="{FF2B5EF4-FFF2-40B4-BE49-F238E27FC236}">
                <a16:creationId xmlns:a16="http://schemas.microsoft.com/office/drawing/2014/main" id="{99812859-EC33-FC58-918F-EE032830F666}"/>
              </a:ext>
            </a:extLst>
          </p:cNvPr>
          <p:cNvSpPr/>
          <p:nvPr/>
        </p:nvSpPr>
        <p:spPr>
          <a:xfrm>
            <a:off x="8087632" y="1920836"/>
            <a:ext cx="3658561" cy="2089718"/>
          </a:xfrm>
          <a:custGeom>
            <a:avLst/>
            <a:gdLst>
              <a:gd name="connsiteX0" fmla="*/ 3000038 w 3658561"/>
              <a:gd name="connsiteY0" fmla="*/ 0 h 2745025"/>
              <a:gd name="connsiteX1" fmla="*/ 609034 w 3658561"/>
              <a:gd name="connsiteY1" fmla="*/ 0 h 2745025"/>
              <a:gd name="connsiteX2" fmla="*/ 632506 w 3658561"/>
              <a:gd name="connsiteY2" fmla="*/ 81672 h 2745025"/>
              <a:gd name="connsiteX3" fmla="*/ 2948591 w 3658561"/>
              <a:gd name="connsiteY3" fmla="*/ 81672 h 2745025"/>
              <a:gd name="connsiteX4" fmla="*/ 3567886 w 3658561"/>
              <a:gd name="connsiteY4" fmla="*/ 1372031 h 2745025"/>
              <a:gd name="connsiteX5" fmla="*/ 2937980 w 3658561"/>
              <a:gd name="connsiteY5" fmla="*/ 2662710 h 2745025"/>
              <a:gd name="connsiteX6" fmla="*/ 100029 w 3658561"/>
              <a:gd name="connsiteY6" fmla="*/ 2662710 h 2745025"/>
              <a:gd name="connsiteX7" fmla="*/ 729613 w 3658561"/>
              <a:gd name="connsiteY7" fmla="*/ 1372352 h 2745025"/>
              <a:gd name="connsiteX8" fmla="*/ 255335 w 3658561"/>
              <a:gd name="connsiteY8" fmla="*/ 400323 h 2745025"/>
              <a:gd name="connsiteX9" fmla="*/ 156621 w 3658561"/>
              <a:gd name="connsiteY9" fmla="*/ 384246 h 2745025"/>
              <a:gd name="connsiteX10" fmla="*/ 638937 w 3658561"/>
              <a:gd name="connsiteY10" fmla="*/ 1372674 h 2745025"/>
              <a:gd name="connsiteX11" fmla="*/ 5174 w 3658561"/>
              <a:gd name="connsiteY11" fmla="*/ 2671392 h 2745025"/>
              <a:gd name="connsiteX12" fmla="*/ 7746 w 3658561"/>
              <a:gd name="connsiteY12" fmla="*/ 2720910 h 2745025"/>
              <a:gd name="connsiteX13" fmla="*/ 50833 w 3658561"/>
              <a:gd name="connsiteY13" fmla="*/ 2745026 h 2745025"/>
              <a:gd name="connsiteX14" fmla="*/ 2989106 w 3658561"/>
              <a:gd name="connsiteY14" fmla="*/ 2745026 h 2745025"/>
              <a:gd name="connsiteX15" fmla="*/ 3658561 w 3658561"/>
              <a:gd name="connsiteY15" fmla="*/ 1372995 h 2745025"/>
              <a:gd name="connsiteX16" fmla="*/ 3000038 w 3658561"/>
              <a:gd name="connsiteY16" fmla="*/ 0 h 2745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58561" h="2745025">
                <a:moveTo>
                  <a:pt x="3000038" y="0"/>
                </a:moveTo>
                <a:lnTo>
                  <a:pt x="609034" y="0"/>
                </a:lnTo>
                <a:cubicBezTo>
                  <a:pt x="621574" y="25080"/>
                  <a:pt x="629613" y="52733"/>
                  <a:pt x="632506" y="81672"/>
                </a:cubicBezTo>
                <a:lnTo>
                  <a:pt x="2948591" y="81672"/>
                </a:lnTo>
                <a:lnTo>
                  <a:pt x="3567886" y="1372031"/>
                </a:lnTo>
                <a:lnTo>
                  <a:pt x="2937980" y="2662710"/>
                </a:lnTo>
                <a:lnTo>
                  <a:pt x="100029" y="2662710"/>
                </a:lnTo>
                <a:lnTo>
                  <a:pt x="729613" y="1372352"/>
                </a:lnTo>
                <a:lnTo>
                  <a:pt x="255335" y="400323"/>
                </a:lnTo>
                <a:cubicBezTo>
                  <a:pt x="221251" y="398394"/>
                  <a:pt x="188132" y="392927"/>
                  <a:pt x="156621" y="384246"/>
                </a:cubicBezTo>
                <a:lnTo>
                  <a:pt x="638937" y="1372674"/>
                </a:lnTo>
                <a:lnTo>
                  <a:pt x="5174" y="2671392"/>
                </a:lnTo>
                <a:cubicBezTo>
                  <a:pt x="-2544" y="2687148"/>
                  <a:pt x="-1579" y="2705797"/>
                  <a:pt x="7746" y="2720910"/>
                </a:cubicBezTo>
                <a:cubicBezTo>
                  <a:pt x="17071" y="2736022"/>
                  <a:pt x="33148" y="2745026"/>
                  <a:pt x="50833" y="2745026"/>
                </a:cubicBezTo>
                <a:lnTo>
                  <a:pt x="2989106" y="2745026"/>
                </a:lnTo>
                <a:lnTo>
                  <a:pt x="3658561" y="1372995"/>
                </a:lnTo>
                <a:lnTo>
                  <a:pt x="3000038" y="0"/>
                </a:lnTo>
                <a:close/>
              </a:path>
            </a:pathLst>
          </a:custGeom>
          <a:solidFill>
            <a:schemeClr val="accent2">
              <a:lumMod val="40000"/>
              <a:lumOff val="60000"/>
            </a:schemeClr>
          </a:solidFill>
          <a:ln w="321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200" i="0" u="none" strike="noStrike" kern="0" cap="none" spc="0" normalizeH="0" baseline="0" noProof="0">
              <a:ln>
                <a:noFill/>
              </a:ln>
              <a:solidFill>
                <a:schemeClr val="tx1">
                  <a:lumMod val="75000"/>
                  <a:lumOff val="25000"/>
                </a:schemeClr>
              </a:solidFill>
              <a:effectLst/>
              <a:uLnTx/>
              <a:uFillTx/>
              <a:cs typeface="Arial"/>
              <a:sym typeface="Arial"/>
            </a:endParaRPr>
          </a:p>
        </p:txBody>
      </p:sp>
      <p:sp>
        <p:nvSpPr>
          <p:cNvPr id="134" name="Graphic 3">
            <a:extLst>
              <a:ext uri="{FF2B5EF4-FFF2-40B4-BE49-F238E27FC236}">
                <a16:creationId xmlns:a16="http://schemas.microsoft.com/office/drawing/2014/main" id="{6C3C8C6B-81D0-DF63-7BA2-5CBD8D99EEBD}"/>
              </a:ext>
            </a:extLst>
          </p:cNvPr>
          <p:cNvSpPr/>
          <p:nvPr/>
        </p:nvSpPr>
        <p:spPr>
          <a:xfrm>
            <a:off x="11666421" y="1921157"/>
            <a:ext cx="3658561" cy="2089473"/>
          </a:xfrm>
          <a:custGeom>
            <a:avLst/>
            <a:gdLst>
              <a:gd name="connsiteX0" fmla="*/ 3010971 w 3658561"/>
              <a:gd name="connsiteY0" fmla="*/ 22830 h 2744703"/>
              <a:gd name="connsiteX1" fmla="*/ 3010649 w 3658561"/>
              <a:gd name="connsiteY1" fmla="*/ 22187 h 2744703"/>
              <a:gd name="connsiteX2" fmla="*/ 3009363 w 3658561"/>
              <a:gd name="connsiteY2" fmla="*/ 19936 h 2744703"/>
              <a:gd name="connsiteX3" fmla="*/ 3008398 w 3658561"/>
              <a:gd name="connsiteY3" fmla="*/ 18328 h 2744703"/>
              <a:gd name="connsiteX4" fmla="*/ 3007112 w 3658561"/>
              <a:gd name="connsiteY4" fmla="*/ 16720 h 2744703"/>
              <a:gd name="connsiteX5" fmla="*/ 3005826 w 3658561"/>
              <a:gd name="connsiteY5" fmla="*/ 15113 h 2744703"/>
              <a:gd name="connsiteX6" fmla="*/ 3004862 w 3658561"/>
              <a:gd name="connsiteY6" fmla="*/ 13826 h 2744703"/>
              <a:gd name="connsiteX7" fmla="*/ 3003254 w 3658561"/>
              <a:gd name="connsiteY7" fmla="*/ 12219 h 2744703"/>
              <a:gd name="connsiteX8" fmla="*/ 3001967 w 3658561"/>
              <a:gd name="connsiteY8" fmla="*/ 10933 h 2744703"/>
              <a:gd name="connsiteX9" fmla="*/ 3000359 w 3658561"/>
              <a:gd name="connsiteY9" fmla="*/ 9325 h 2744703"/>
              <a:gd name="connsiteX10" fmla="*/ 2999073 w 3658561"/>
              <a:gd name="connsiteY10" fmla="*/ 8360 h 2744703"/>
              <a:gd name="connsiteX11" fmla="*/ 2997466 w 3658561"/>
              <a:gd name="connsiteY11" fmla="*/ 7074 h 2744703"/>
              <a:gd name="connsiteX12" fmla="*/ 2995858 w 3658561"/>
              <a:gd name="connsiteY12" fmla="*/ 6109 h 2744703"/>
              <a:gd name="connsiteX13" fmla="*/ 2994250 w 3658561"/>
              <a:gd name="connsiteY13" fmla="*/ 5145 h 2744703"/>
              <a:gd name="connsiteX14" fmla="*/ 2992321 w 3658561"/>
              <a:gd name="connsiteY14" fmla="*/ 4180 h 2744703"/>
              <a:gd name="connsiteX15" fmla="*/ 2990713 w 3658561"/>
              <a:gd name="connsiteY15" fmla="*/ 3537 h 2744703"/>
              <a:gd name="connsiteX16" fmla="*/ 2988463 w 3658561"/>
              <a:gd name="connsiteY16" fmla="*/ 2572 h 2744703"/>
              <a:gd name="connsiteX17" fmla="*/ 2987177 w 3658561"/>
              <a:gd name="connsiteY17" fmla="*/ 1929 h 2744703"/>
              <a:gd name="connsiteX18" fmla="*/ 2984926 w 3658561"/>
              <a:gd name="connsiteY18" fmla="*/ 1286 h 2744703"/>
              <a:gd name="connsiteX19" fmla="*/ 2983318 w 3658561"/>
              <a:gd name="connsiteY19" fmla="*/ 965 h 2744703"/>
              <a:gd name="connsiteX20" fmla="*/ 2981388 w 3658561"/>
              <a:gd name="connsiteY20" fmla="*/ 643 h 2744703"/>
              <a:gd name="connsiteX21" fmla="*/ 2979459 w 3658561"/>
              <a:gd name="connsiteY21" fmla="*/ 322 h 2744703"/>
              <a:gd name="connsiteX22" fmla="*/ 2977851 w 3658561"/>
              <a:gd name="connsiteY22" fmla="*/ 0 h 2744703"/>
              <a:gd name="connsiteX23" fmla="*/ 2975279 w 3658561"/>
              <a:gd name="connsiteY23" fmla="*/ 0 h 2744703"/>
              <a:gd name="connsiteX24" fmla="*/ 2974315 w 3658561"/>
              <a:gd name="connsiteY24" fmla="*/ 0 h 2744703"/>
              <a:gd name="connsiteX25" fmla="*/ 667876 w 3658561"/>
              <a:gd name="connsiteY25" fmla="*/ 0 h 2744703"/>
              <a:gd name="connsiteX26" fmla="*/ 651156 w 3658561"/>
              <a:gd name="connsiteY26" fmla="*/ 81672 h 2744703"/>
              <a:gd name="connsiteX27" fmla="*/ 2948592 w 3658561"/>
              <a:gd name="connsiteY27" fmla="*/ 81672 h 2744703"/>
              <a:gd name="connsiteX28" fmla="*/ 3567885 w 3658561"/>
              <a:gd name="connsiteY28" fmla="*/ 1372031 h 2744703"/>
              <a:gd name="connsiteX29" fmla="*/ 2937980 w 3658561"/>
              <a:gd name="connsiteY29" fmla="*/ 2662710 h 2744703"/>
              <a:gd name="connsiteX30" fmla="*/ 100029 w 3658561"/>
              <a:gd name="connsiteY30" fmla="*/ 2662710 h 2744703"/>
              <a:gd name="connsiteX31" fmla="*/ 729934 w 3658561"/>
              <a:gd name="connsiteY31" fmla="*/ 1372352 h 2744703"/>
              <a:gd name="connsiteX32" fmla="*/ 253728 w 3658561"/>
              <a:gd name="connsiteY32" fmla="*/ 396464 h 2744703"/>
              <a:gd name="connsiteX33" fmla="*/ 162730 w 3658561"/>
              <a:gd name="connsiteY33" fmla="*/ 396464 h 2744703"/>
              <a:gd name="connsiteX34" fmla="*/ 638937 w 3658561"/>
              <a:gd name="connsiteY34" fmla="*/ 1372352 h 2744703"/>
              <a:gd name="connsiteX35" fmla="*/ 5174 w 3658561"/>
              <a:gd name="connsiteY35" fmla="*/ 2671070 h 2744703"/>
              <a:gd name="connsiteX36" fmla="*/ 7746 w 3658561"/>
              <a:gd name="connsiteY36" fmla="*/ 2720588 h 2744703"/>
              <a:gd name="connsiteX37" fmla="*/ 50833 w 3658561"/>
              <a:gd name="connsiteY37" fmla="*/ 2744704 h 2744703"/>
              <a:gd name="connsiteX38" fmla="*/ 2989105 w 3658561"/>
              <a:gd name="connsiteY38" fmla="*/ 2744704 h 2744703"/>
              <a:gd name="connsiteX39" fmla="*/ 3658561 w 3658561"/>
              <a:gd name="connsiteY39" fmla="*/ 1372674 h 2744703"/>
              <a:gd name="connsiteX40" fmla="*/ 3010971 w 3658561"/>
              <a:gd name="connsiteY40" fmla="*/ 22830 h 274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658561" h="2744703">
                <a:moveTo>
                  <a:pt x="3010971" y="22830"/>
                </a:moveTo>
                <a:cubicBezTo>
                  <a:pt x="3010971" y="22508"/>
                  <a:pt x="3010649" y="22187"/>
                  <a:pt x="3010649" y="22187"/>
                </a:cubicBezTo>
                <a:cubicBezTo>
                  <a:pt x="3010327" y="21543"/>
                  <a:pt x="3010006" y="20900"/>
                  <a:pt x="3009363" y="19936"/>
                </a:cubicBezTo>
                <a:cubicBezTo>
                  <a:pt x="3009042" y="19293"/>
                  <a:pt x="3008720" y="18971"/>
                  <a:pt x="3008398" y="18328"/>
                </a:cubicBezTo>
                <a:cubicBezTo>
                  <a:pt x="3008078" y="17685"/>
                  <a:pt x="3007756" y="17042"/>
                  <a:pt x="3007112" y="16720"/>
                </a:cubicBezTo>
                <a:cubicBezTo>
                  <a:pt x="3006790" y="16077"/>
                  <a:pt x="3006148" y="15434"/>
                  <a:pt x="3005826" y="15113"/>
                </a:cubicBezTo>
                <a:cubicBezTo>
                  <a:pt x="3005504" y="14791"/>
                  <a:pt x="3005182" y="14148"/>
                  <a:pt x="3004862" y="13826"/>
                </a:cubicBezTo>
                <a:cubicBezTo>
                  <a:pt x="3004218" y="13183"/>
                  <a:pt x="3003897" y="12540"/>
                  <a:pt x="3003254" y="12219"/>
                </a:cubicBezTo>
                <a:cubicBezTo>
                  <a:pt x="3002933" y="11897"/>
                  <a:pt x="3002611" y="11576"/>
                  <a:pt x="3001967" y="10933"/>
                </a:cubicBezTo>
                <a:cubicBezTo>
                  <a:pt x="3001325" y="10289"/>
                  <a:pt x="3000681" y="9968"/>
                  <a:pt x="3000359" y="9325"/>
                </a:cubicBezTo>
                <a:cubicBezTo>
                  <a:pt x="3000039" y="9003"/>
                  <a:pt x="2999395" y="8682"/>
                  <a:pt x="2999073" y="8360"/>
                </a:cubicBezTo>
                <a:cubicBezTo>
                  <a:pt x="2998431" y="8039"/>
                  <a:pt x="2997788" y="7396"/>
                  <a:pt x="2997466" y="7074"/>
                </a:cubicBezTo>
                <a:cubicBezTo>
                  <a:pt x="2996824" y="6752"/>
                  <a:pt x="2996502" y="6431"/>
                  <a:pt x="2995858" y="6109"/>
                </a:cubicBezTo>
                <a:cubicBezTo>
                  <a:pt x="2995216" y="5788"/>
                  <a:pt x="2994894" y="5466"/>
                  <a:pt x="2994250" y="5145"/>
                </a:cubicBezTo>
                <a:cubicBezTo>
                  <a:pt x="2993608" y="4823"/>
                  <a:pt x="2992964" y="4502"/>
                  <a:pt x="2992321" y="4180"/>
                </a:cubicBezTo>
                <a:cubicBezTo>
                  <a:pt x="2991679" y="3859"/>
                  <a:pt x="2991357" y="3537"/>
                  <a:pt x="2990713" y="3537"/>
                </a:cubicBezTo>
                <a:cubicBezTo>
                  <a:pt x="2990071" y="3215"/>
                  <a:pt x="2989105" y="2894"/>
                  <a:pt x="2988463" y="2572"/>
                </a:cubicBezTo>
                <a:cubicBezTo>
                  <a:pt x="2987819" y="2251"/>
                  <a:pt x="2987498" y="2251"/>
                  <a:pt x="2987177" y="1929"/>
                </a:cubicBezTo>
                <a:cubicBezTo>
                  <a:pt x="2986533" y="1608"/>
                  <a:pt x="2985569" y="1286"/>
                  <a:pt x="2984926" y="1286"/>
                </a:cubicBezTo>
                <a:cubicBezTo>
                  <a:pt x="2984282" y="1286"/>
                  <a:pt x="2983962" y="965"/>
                  <a:pt x="2983318" y="965"/>
                </a:cubicBezTo>
                <a:cubicBezTo>
                  <a:pt x="2982674" y="643"/>
                  <a:pt x="2982032" y="643"/>
                  <a:pt x="2981388" y="643"/>
                </a:cubicBezTo>
                <a:cubicBezTo>
                  <a:pt x="2980746" y="643"/>
                  <a:pt x="2980103" y="322"/>
                  <a:pt x="2979459" y="322"/>
                </a:cubicBezTo>
                <a:cubicBezTo>
                  <a:pt x="2978817" y="322"/>
                  <a:pt x="2978173" y="0"/>
                  <a:pt x="2977851" y="0"/>
                </a:cubicBezTo>
                <a:cubicBezTo>
                  <a:pt x="2976887" y="0"/>
                  <a:pt x="2976243" y="0"/>
                  <a:pt x="2975279" y="0"/>
                </a:cubicBezTo>
                <a:cubicBezTo>
                  <a:pt x="2974958" y="0"/>
                  <a:pt x="2974636" y="0"/>
                  <a:pt x="2974315" y="0"/>
                </a:cubicBezTo>
                <a:lnTo>
                  <a:pt x="667876" y="0"/>
                </a:lnTo>
                <a:lnTo>
                  <a:pt x="651156" y="81672"/>
                </a:lnTo>
                <a:lnTo>
                  <a:pt x="2948592" y="81672"/>
                </a:lnTo>
                <a:lnTo>
                  <a:pt x="3567885" y="1372031"/>
                </a:lnTo>
                <a:lnTo>
                  <a:pt x="2937980" y="2662710"/>
                </a:lnTo>
                <a:lnTo>
                  <a:pt x="100029" y="2662710"/>
                </a:lnTo>
                <a:lnTo>
                  <a:pt x="729934" y="1372352"/>
                </a:lnTo>
                <a:lnTo>
                  <a:pt x="253728" y="396464"/>
                </a:lnTo>
                <a:lnTo>
                  <a:pt x="162730" y="396464"/>
                </a:lnTo>
                <a:lnTo>
                  <a:pt x="638937" y="1372352"/>
                </a:lnTo>
                <a:lnTo>
                  <a:pt x="5174" y="2671070"/>
                </a:lnTo>
                <a:cubicBezTo>
                  <a:pt x="-2544" y="2686826"/>
                  <a:pt x="-1579" y="2705476"/>
                  <a:pt x="7746" y="2720588"/>
                </a:cubicBezTo>
                <a:cubicBezTo>
                  <a:pt x="17071" y="2735701"/>
                  <a:pt x="33148" y="2744704"/>
                  <a:pt x="50833" y="2744704"/>
                </a:cubicBezTo>
                <a:lnTo>
                  <a:pt x="2989105" y="2744704"/>
                </a:lnTo>
                <a:lnTo>
                  <a:pt x="3658561" y="1372674"/>
                </a:lnTo>
                <a:lnTo>
                  <a:pt x="3010971" y="22830"/>
                </a:lnTo>
                <a:close/>
              </a:path>
            </a:pathLst>
          </a:custGeom>
          <a:solidFill>
            <a:schemeClr val="accent2">
              <a:lumMod val="40000"/>
              <a:lumOff val="60000"/>
            </a:schemeClr>
          </a:solidFill>
          <a:ln w="321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200" i="0" u="none" strike="noStrike" kern="0" cap="none" spc="0" normalizeH="0" baseline="0" noProof="0">
              <a:ln>
                <a:noFill/>
              </a:ln>
              <a:solidFill>
                <a:schemeClr val="tx1">
                  <a:lumMod val="75000"/>
                  <a:lumOff val="25000"/>
                </a:schemeClr>
              </a:solidFill>
              <a:effectLst/>
              <a:uLnTx/>
              <a:uFillTx/>
              <a:cs typeface="Arial"/>
              <a:sym typeface="Arial"/>
            </a:endParaRPr>
          </a:p>
        </p:txBody>
      </p:sp>
      <p:sp>
        <p:nvSpPr>
          <p:cNvPr id="135" name="Parallelogram 134">
            <a:extLst>
              <a:ext uri="{FF2B5EF4-FFF2-40B4-BE49-F238E27FC236}">
                <a16:creationId xmlns:a16="http://schemas.microsoft.com/office/drawing/2014/main" id="{89A04950-3255-D567-9236-AF6CC5FAD39E}"/>
              </a:ext>
            </a:extLst>
          </p:cNvPr>
          <p:cNvSpPr/>
          <p:nvPr/>
        </p:nvSpPr>
        <p:spPr>
          <a:xfrm>
            <a:off x="1297413" y="1608117"/>
            <a:ext cx="2767660" cy="599313"/>
          </a:xfrm>
          <a:prstGeom prst="parallelogram">
            <a:avLst>
              <a:gd name="adj" fmla="val 48077"/>
            </a:avLst>
          </a:prstGeom>
          <a:solidFill>
            <a:schemeClr val="accent2">
              <a:lumMod val="40000"/>
              <a:lumOff val="6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ea typeface="+mn-ea"/>
                <a:cs typeface="+mn-cs"/>
                <a:sym typeface="Arial"/>
              </a:rPr>
              <a:t>Step 01</a:t>
            </a:r>
          </a:p>
        </p:txBody>
      </p:sp>
      <p:sp>
        <p:nvSpPr>
          <p:cNvPr id="136" name="Parallelogram 135">
            <a:extLst>
              <a:ext uri="{FF2B5EF4-FFF2-40B4-BE49-F238E27FC236}">
                <a16:creationId xmlns:a16="http://schemas.microsoft.com/office/drawing/2014/main" id="{54759E7D-712E-3BF0-93DA-7DF716BBA4FB}"/>
              </a:ext>
            </a:extLst>
          </p:cNvPr>
          <p:cNvSpPr/>
          <p:nvPr/>
        </p:nvSpPr>
        <p:spPr>
          <a:xfrm>
            <a:off x="4875773" y="1616609"/>
            <a:ext cx="2767660" cy="599313"/>
          </a:xfrm>
          <a:prstGeom prst="parallelogram">
            <a:avLst>
              <a:gd name="adj" fmla="val 48077"/>
            </a:avLst>
          </a:prstGeom>
          <a:solidFill>
            <a:schemeClr val="accent2">
              <a:lumMod val="40000"/>
              <a:lumOff val="6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ea typeface="+mn-ea"/>
                <a:cs typeface="+mn-cs"/>
                <a:sym typeface="Arial"/>
              </a:rPr>
              <a:t>Step 02</a:t>
            </a:r>
          </a:p>
        </p:txBody>
      </p:sp>
      <p:sp>
        <p:nvSpPr>
          <p:cNvPr id="137" name="Parallelogram 136">
            <a:extLst>
              <a:ext uri="{FF2B5EF4-FFF2-40B4-BE49-F238E27FC236}">
                <a16:creationId xmlns:a16="http://schemas.microsoft.com/office/drawing/2014/main" id="{5DA46F32-C670-2DA3-7D04-88B5D6487ACC}"/>
              </a:ext>
            </a:extLst>
          </p:cNvPr>
          <p:cNvSpPr/>
          <p:nvPr/>
        </p:nvSpPr>
        <p:spPr>
          <a:xfrm>
            <a:off x="8454133" y="1612363"/>
            <a:ext cx="2767660" cy="599313"/>
          </a:xfrm>
          <a:prstGeom prst="parallelogram">
            <a:avLst>
              <a:gd name="adj" fmla="val 48077"/>
            </a:avLst>
          </a:prstGeom>
          <a:solidFill>
            <a:schemeClr val="accent2">
              <a:lumMod val="40000"/>
              <a:lumOff val="6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ea typeface="+mn-ea"/>
                <a:cs typeface="+mn-cs"/>
                <a:sym typeface="Arial"/>
              </a:rPr>
              <a:t>Step 03</a:t>
            </a:r>
          </a:p>
        </p:txBody>
      </p:sp>
      <p:sp>
        <p:nvSpPr>
          <p:cNvPr id="138" name="Parallelogram 137">
            <a:extLst>
              <a:ext uri="{FF2B5EF4-FFF2-40B4-BE49-F238E27FC236}">
                <a16:creationId xmlns:a16="http://schemas.microsoft.com/office/drawing/2014/main" id="{AD4FD52E-FE7A-7DF7-EFB1-82193349A6BD}"/>
              </a:ext>
            </a:extLst>
          </p:cNvPr>
          <p:cNvSpPr/>
          <p:nvPr/>
        </p:nvSpPr>
        <p:spPr>
          <a:xfrm>
            <a:off x="12032494" y="1620856"/>
            <a:ext cx="2767660" cy="599313"/>
          </a:xfrm>
          <a:prstGeom prst="parallelogram">
            <a:avLst>
              <a:gd name="adj" fmla="val 48077"/>
            </a:avLst>
          </a:prstGeom>
          <a:solidFill>
            <a:schemeClr val="accent2">
              <a:lumMod val="40000"/>
              <a:lumOff val="6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ea typeface="+mn-ea"/>
                <a:cs typeface="+mn-cs"/>
                <a:sym typeface="Arial"/>
              </a:rPr>
              <a:t>Step 04</a:t>
            </a:r>
          </a:p>
        </p:txBody>
      </p:sp>
      <p:sp>
        <p:nvSpPr>
          <p:cNvPr id="139" name="TextBox 138">
            <a:extLst>
              <a:ext uri="{FF2B5EF4-FFF2-40B4-BE49-F238E27FC236}">
                <a16:creationId xmlns:a16="http://schemas.microsoft.com/office/drawing/2014/main" id="{2BABBC39-CF04-5A52-1C22-B857CC852BCE}"/>
              </a:ext>
            </a:extLst>
          </p:cNvPr>
          <p:cNvSpPr txBox="1"/>
          <p:nvPr/>
        </p:nvSpPr>
        <p:spPr>
          <a:xfrm>
            <a:off x="1821463" y="2347646"/>
            <a:ext cx="1877671" cy="1235851"/>
          </a:xfrm>
          <a:prstGeom prst="rect">
            <a:avLst/>
          </a:prstGeom>
          <a:noFill/>
        </p:spPr>
        <p:txBody>
          <a:bodyPr wrap="square" rtlCol="0">
            <a:sp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Setting up the </a:t>
            </a:r>
            <a:r>
              <a:rPr kumimoji="0" lang="en-US" sz="2200" i="0" u="none" strike="noStrike" kern="0" cap="none" spc="0" normalizeH="0" baseline="0" noProof="0" err="1">
                <a:ln>
                  <a:noFill/>
                </a:ln>
                <a:solidFill>
                  <a:schemeClr val="tx1">
                    <a:lumMod val="75000"/>
                    <a:lumOff val="25000"/>
                  </a:schemeClr>
                </a:solidFill>
                <a:effectLst/>
                <a:uLnTx/>
                <a:uFillTx/>
                <a:cs typeface="Arial"/>
                <a:sym typeface="Arial"/>
              </a:rPr>
              <a:t>MLflow</a:t>
            </a: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 environment</a:t>
            </a:r>
          </a:p>
        </p:txBody>
      </p:sp>
      <p:sp>
        <p:nvSpPr>
          <p:cNvPr id="140" name="TextBox 139">
            <a:extLst>
              <a:ext uri="{FF2B5EF4-FFF2-40B4-BE49-F238E27FC236}">
                <a16:creationId xmlns:a16="http://schemas.microsoft.com/office/drawing/2014/main" id="{92AD4833-F578-4816-4C61-193C0FE36BF9}"/>
              </a:ext>
            </a:extLst>
          </p:cNvPr>
          <p:cNvSpPr txBox="1"/>
          <p:nvPr/>
        </p:nvSpPr>
        <p:spPr>
          <a:xfrm>
            <a:off x="5270428" y="2347646"/>
            <a:ext cx="2136033" cy="1235851"/>
          </a:xfrm>
          <a:prstGeom prst="rect">
            <a:avLst/>
          </a:prstGeom>
          <a:noFill/>
        </p:spPr>
        <p:txBody>
          <a:bodyPr wrap="square" rtlCol="0">
            <a:sp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Defining </a:t>
            </a: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the model </a:t>
            </a: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training code</a:t>
            </a:r>
          </a:p>
        </p:txBody>
      </p:sp>
      <p:sp>
        <p:nvSpPr>
          <p:cNvPr id="141" name="TextBox 140">
            <a:extLst>
              <a:ext uri="{FF2B5EF4-FFF2-40B4-BE49-F238E27FC236}">
                <a16:creationId xmlns:a16="http://schemas.microsoft.com/office/drawing/2014/main" id="{A263DCC6-571C-306A-A82D-A09241BA61DE}"/>
              </a:ext>
            </a:extLst>
          </p:cNvPr>
          <p:cNvSpPr txBox="1"/>
          <p:nvPr/>
        </p:nvSpPr>
        <p:spPr>
          <a:xfrm>
            <a:off x="8719395" y="2347770"/>
            <a:ext cx="2395035" cy="1235851"/>
          </a:xfrm>
          <a:prstGeom prst="rect">
            <a:avLst/>
          </a:prstGeom>
          <a:noFill/>
        </p:spPr>
        <p:txBody>
          <a:bodyPr wrap="square" rtlCol="0">
            <a:sp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Logging </a:t>
            </a: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metrics </a:t>
            </a: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and parameters</a:t>
            </a:r>
          </a:p>
        </p:txBody>
      </p:sp>
      <p:sp>
        <p:nvSpPr>
          <p:cNvPr id="142" name="TextBox 141">
            <a:extLst>
              <a:ext uri="{FF2B5EF4-FFF2-40B4-BE49-F238E27FC236}">
                <a16:creationId xmlns:a16="http://schemas.microsoft.com/office/drawing/2014/main" id="{74162E97-91B4-D934-C028-1A19EC03F56C}"/>
              </a:ext>
            </a:extLst>
          </p:cNvPr>
          <p:cNvSpPr txBox="1"/>
          <p:nvPr/>
        </p:nvSpPr>
        <p:spPr>
          <a:xfrm>
            <a:off x="12006248" y="2347968"/>
            <a:ext cx="2978906" cy="1235851"/>
          </a:xfrm>
          <a:prstGeom prst="rect">
            <a:avLst/>
          </a:prstGeom>
          <a:noFill/>
        </p:spPr>
        <p:txBody>
          <a:bodyPr wrap="square" rtlCol="0">
            <a:sp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Tracking artifacts and</a:t>
            </a: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 model </a:t>
            </a:r>
            <a:r>
              <a:rPr lang="en-US" sz="2200" kern="0">
                <a:solidFill>
                  <a:schemeClr val="tx1">
                    <a:lumMod val="75000"/>
                    <a:lumOff val="25000"/>
                  </a:schemeClr>
                </a:solidFill>
                <a:cs typeface="Arial"/>
                <a:sym typeface="Arial"/>
              </a:rPr>
              <a:t>versions</a:t>
            </a:r>
            <a:endParaRPr kumimoji="0" lang="en-US" sz="2200" i="0" u="none" strike="noStrike" kern="0" cap="none" spc="0" normalizeH="0" baseline="0" noProof="0">
              <a:ln>
                <a:noFill/>
              </a:ln>
              <a:solidFill>
                <a:schemeClr val="tx1">
                  <a:lumMod val="75000"/>
                  <a:lumOff val="25000"/>
                </a:schemeClr>
              </a:solidFill>
              <a:effectLst/>
              <a:uLnTx/>
              <a:uFillTx/>
              <a:cs typeface="Arial"/>
              <a:sym typeface="Arial"/>
            </a:endParaRPr>
          </a:p>
        </p:txBody>
      </p:sp>
      <p:sp>
        <p:nvSpPr>
          <p:cNvPr id="143" name="Graphic 3">
            <a:extLst>
              <a:ext uri="{FF2B5EF4-FFF2-40B4-BE49-F238E27FC236}">
                <a16:creationId xmlns:a16="http://schemas.microsoft.com/office/drawing/2014/main" id="{AA6C9EDF-00ED-373A-80B1-8985A4AEBD67}"/>
              </a:ext>
            </a:extLst>
          </p:cNvPr>
          <p:cNvSpPr/>
          <p:nvPr/>
        </p:nvSpPr>
        <p:spPr>
          <a:xfrm>
            <a:off x="931018" y="5446088"/>
            <a:ext cx="3658561" cy="2089474"/>
          </a:xfrm>
          <a:custGeom>
            <a:avLst/>
            <a:gdLst>
              <a:gd name="connsiteX0" fmla="*/ 2999717 w 3658561"/>
              <a:gd name="connsiteY0" fmla="*/ 0 h 2744703"/>
              <a:gd name="connsiteX1" fmla="*/ 545690 w 3658561"/>
              <a:gd name="connsiteY1" fmla="*/ 0 h 2744703"/>
              <a:gd name="connsiteX2" fmla="*/ 529291 w 3658561"/>
              <a:gd name="connsiteY2" fmla="*/ 81672 h 2744703"/>
              <a:gd name="connsiteX3" fmla="*/ 2948270 w 3658561"/>
              <a:gd name="connsiteY3" fmla="*/ 81672 h 2744703"/>
              <a:gd name="connsiteX4" fmla="*/ 3567564 w 3658561"/>
              <a:gd name="connsiteY4" fmla="*/ 1372031 h 2744703"/>
              <a:gd name="connsiteX5" fmla="*/ 2937980 w 3658561"/>
              <a:gd name="connsiteY5" fmla="*/ 2662710 h 2744703"/>
              <a:gd name="connsiteX6" fmla="*/ 100029 w 3658561"/>
              <a:gd name="connsiteY6" fmla="*/ 2662710 h 2744703"/>
              <a:gd name="connsiteX7" fmla="*/ 729934 w 3658561"/>
              <a:gd name="connsiteY7" fmla="*/ 1372031 h 2744703"/>
              <a:gd name="connsiteX8" fmla="*/ 253406 w 3658561"/>
              <a:gd name="connsiteY8" fmla="*/ 396143 h 2744703"/>
              <a:gd name="connsiteX9" fmla="*/ 162409 w 3658561"/>
              <a:gd name="connsiteY9" fmla="*/ 396143 h 2744703"/>
              <a:gd name="connsiteX10" fmla="*/ 638616 w 3658561"/>
              <a:gd name="connsiteY10" fmla="*/ 1372031 h 2744703"/>
              <a:gd name="connsiteX11" fmla="*/ 5173 w 3658561"/>
              <a:gd name="connsiteY11" fmla="*/ 2671070 h 2744703"/>
              <a:gd name="connsiteX12" fmla="*/ 7746 w 3658561"/>
              <a:gd name="connsiteY12" fmla="*/ 2720588 h 2744703"/>
              <a:gd name="connsiteX13" fmla="*/ 50833 w 3658561"/>
              <a:gd name="connsiteY13" fmla="*/ 2744704 h 2744703"/>
              <a:gd name="connsiteX14" fmla="*/ 2989106 w 3658561"/>
              <a:gd name="connsiteY14" fmla="*/ 2744704 h 2744703"/>
              <a:gd name="connsiteX15" fmla="*/ 3658561 w 3658561"/>
              <a:gd name="connsiteY15" fmla="*/ 1372674 h 2744703"/>
              <a:gd name="connsiteX16" fmla="*/ 2999717 w 3658561"/>
              <a:gd name="connsiteY16" fmla="*/ 0 h 274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58561" h="2744703">
                <a:moveTo>
                  <a:pt x="2999717" y="0"/>
                </a:moveTo>
                <a:lnTo>
                  <a:pt x="545690" y="0"/>
                </a:lnTo>
                <a:lnTo>
                  <a:pt x="529291" y="81672"/>
                </a:lnTo>
                <a:lnTo>
                  <a:pt x="2948270" y="81672"/>
                </a:lnTo>
                <a:lnTo>
                  <a:pt x="3567564" y="1372031"/>
                </a:lnTo>
                <a:lnTo>
                  <a:pt x="2937980" y="2662710"/>
                </a:lnTo>
                <a:lnTo>
                  <a:pt x="100029" y="2662710"/>
                </a:lnTo>
                <a:lnTo>
                  <a:pt x="729934" y="1372031"/>
                </a:lnTo>
                <a:lnTo>
                  <a:pt x="253406" y="396143"/>
                </a:lnTo>
                <a:lnTo>
                  <a:pt x="162409" y="396143"/>
                </a:lnTo>
                <a:lnTo>
                  <a:pt x="638616" y="1372031"/>
                </a:lnTo>
                <a:lnTo>
                  <a:pt x="5173" y="2671070"/>
                </a:lnTo>
                <a:cubicBezTo>
                  <a:pt x="-2544" y="2686826"/>
                  <a:pt x="-1579" y="2705476"/>
                  <a:pt x="7746" y="2720588"/>
                </a:cubicBezTo>
                <a:cubicBezTo>
                  <a:pt x="17070" y="2735701"/>
                  <a:pt x="33148" y="2744704"/>
                  <a:pt x="50833" y="2744704"/>
                </a:cubicBezTo>
                <a:lnTo>
                  <a:pt x="2989106" y="2744704"/>
                </a:lnTo>
                <a:lnTo>
                  <a:pt x="3658561" y="1372674"/>
                </a:lnTo>
                <a:lnTo>
                  <a:pt x="2999717" y="0"/>
                </a:lnTo>
                <a:close/>
              </a:path>
            </a:pathLst>
          </a:custGeom>
          <a:solidFill>
            <a:schemeClr val="accent2">
              <a:lumMod val="40000"/>
              <a:lumOff val="60000"/>
            </a:schemeClr>
          </a:solidFill>
          <a:ln w="321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200" i="0" u="none" strike="noStrike" kern="0" cap="none" spc="0" normalizeH="0" baseline="0" noProof="0">
              <a:ln>
                <a:noFill/>
              </a:ln>
              <a:solidFill>
                <a:schemeClr val="tx1">
                  <a:lumMod val="75000"/>
                  <a:lumOff val="25000"/>
                </a:schemeClr>
              </a:solidFill>
              <a:effectLst/>
              <a:uLnTx/>
              <a:uFillTx/>
              <a:cs typeface="Arial"/>
              <a:sym typeface="Arial"/>
            </a:endParaRPr>
          </a:p>
        </p:txBody>
      </p:sp>
      <p:sp>
        <p:nvSpPr>
          <p:cNvPr id="144" name="Graphic 3">
            <a:extLst>
              <a:ext uri="{FF2B5EF4-FFF2-40B4-BE49-F238E27FC236}">
                <a16:creationId xmlns:a16="http://schemas.microsoft.com/office/drawing/2014/main" id="{31039F10-98FD-D8AF-F78C-3CF278285EA4}"/>
              </a:ext>
            </a:extLst>
          </p:cNvPr>
          <p:cNvSpPr/>
          <p:nvPr/>
        </p:nvSpPr>
        <p:spPr>
          <a:xfrm>
            <a:off x="4509164" y="5446088"/>
            <a:ext cx="3658561" cy="2089474"/>
          </a:xfrm>
          <a:custGeom>
            <a:avLst/>
            <a:gdLst>
              <a:gd name="connsiteX0" fmla="*/ 3000038 w 3658561"/>
              <a:gd name="connsiteY0" fmla="*/ 0 h 2744703"/>
              <a:gd name="connsiteX1" fmla="*/ 669806 w 3658561"/>
              <a:gd name="connsiteY1" fmla="*/ 0 h 2744703"/>
              <a:gd name="connsiteX2" fmla="*/ 650834 w 3658561"/>
              <a:gd name="connsiteY2" fmla="*/ 50804 h 2744703"/>
              <a:gd name="connsiteX3" fmla="*/ 672700 w 3658561"/>
              <a:gd name="connsiteY3" fmla="*/ 50804 h 2744703"/>
              <a:gd name="connsiteX4" fmla="*/ 666269 w 3658561"/>
              <a:gd name="connsiteY4" fmla="*/ 81672 h 2744703"/>
              <a:gd name="connsiteX5" fmla="*/ 2948591 w 3658561"/>
              <a:gd name="connsiteY5" fmla="*/ 81672 h 2744703"/>
              <a:gd name="connsiteX6" fmla="*/ 3567885 w 3658561"/>
              <a:gd name="connsiteY6" fmla="*/ 1372031 h 2744703"/>
              <a:gd name="connsiteX7" fmla="*/ 2937980 w 3658561"/>
              <a:gd name="connsiteY7" fmla="*/ 2662710 h 2744703"/>
              <a:gd name="connsiteX8" fmla="*/ 100350 w 3658561"/>
              <a:gd name="connsiteY8" fmla="*/ 2662710 h 2744703"/>
              <a:gd name="connsiteX9" fmla="*/ 729935 w 3658561"/>
              <a:gd name="connsiteY9" fmla="*/ 1372352 h 2744703"/>
              <a:gd name="connsiteX10" fmla="*/ 255978 w 3658561"/>
              <a:gd name="connsiteY10" fmla="*/ 400966 h 2744703"/>
              <a:gd name="connsiteX11" fmla="*/ 164981 w 3658561"/>
              <a:gd name="connsiteY11" fmla="*/ 400966 h 2744703"/>
              <a:gd name="connsiteX12" fmla="*/ 638937 w 3658561"/>
              <a:gd name="connsiteY12" fmla="*/ 1372352 h 2744703"/>
              <a:gd name="connsiteX13" fmla="*/ 5173 w 3658561"/>
              <a:gd name="connsiteY13" fmla="*/ 2671070 h 2744703"/>
              <a:gd name="connsiteX14" fmla="*/ 7745 w 3658561"/>
              <a:gd name="connsiteY14" fmla="*/ 2720588 h 2744703"/>
              <a:gd name="connsiteX15" fmla="*/ 50832 w 3658561"/>
              <a:gd name="connsiteY15" fmla="*/ 2744704 h 2744703"/>
              <a:gd name="connsiteX16" fmla="*/ 2989105 w 3658561"/>
              <a:gd name="connsiteY16" fmla="*/ 2744704 h 2744703"/>
              <a:gd name="connsiteX17" fmla="*/ 3658561 w 3658561"/>
              <a:gd name="connsiteY17" fmla="*/ 1372674 h 2744703"/>
              <a:gd name="connsiteX18" fmla="*/ 3000038 w 3658561"/>
              <a:gd name="connsiteY18" fmla="*/ 0 h 274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58561" h="2744703">
                <a:moveTo>
                  <a:pt x="3000038" y="0"/>
                </a:moveTo>
                <a:lnTo>
                  <a:pt x="669806" y="0"/>
                </a:lnTo>
                <a:cubicBezTo>
                  <a:pt x="665304" y="17363"/>
                  <a:pt x="658873" y="34405"/>
                  <a:pt x="650834" y="50804"/>
                </a:cubicBezTo>
                <a:lnTo>
                  <a:pt x="672700" y="50804"/>
                </a:lnTo>
                <a:lnTo>
                  <a:pt x="666269" y="81672"/>
                </a:lnTo>
                <a:lnTo>
                  <a:pt x="2948591" y="81672"/>
                </a:lnTo>
                <a:lnTo>
                  <a:pt x="3567885" y="1372031"/>
                </a:lnTo>
                <a:lnTo>
                  <a:pt x="2937980" y="2662710"/>
                </a:lnTo>
                <a:lnTo>
                  <a:pt x="100350" y="2662710"/>
                </a:lnTo>
                <a:lnTo>
                  <a:pt x="729935" y="1372352"/>
                </a:lnTo>
                <a:lnTo>
                  <a:pt x="255978" y="400966"/>
                </a:lnTo>
                <a:lnTo>
                  <a:pt x="164981" y="400966"/>
                </a:lnTo>
                <a:lnTo>
                  <a:pt x="638937" y="1372352"/>
                </a:lnTo>
                <a:lnTo>
                  <a:pt x="5173" y="2671070"/>
                </a:lnTo>
                <a:cubicBezTo>
                  <a:pt x="-2544" y="2686826"/>
                  <a:pt x="-1579" y="2705476"/>
                  <a:pt x="7745" y="2720588"/>
                </a:cubicBezTo>
                <a:cubicBezTo>
                  <a:pt x="17070" y="2735701"/>
                  <a:pt x="33148" y="2744704"/>
                  <a:pt x="50832" y="2744704"/>
                </a:cubicBezTo>
                <a:lnTo>
                  <a:pt x="2989105" y="2744704"/>
                </a:lnTo>
                <a:lnTo>
                  <a:pt x="3658561" y="1372674"/>
                </a:lnTo>
                <a:lnTo>
                  <a:pt x="3000038" y="0"/>
                </a:lnTo>
                <a:close/>
              </a:path>
            </a:pathLst>
          </a:custGeom>
          <a:solidFill>
            <a:schemeClr val="accent2">
              <a:lumMod val="40000"/>
              <a:lumOff val="60000"/>
            </a:schemeClr>
          </a:solidFill>
          <a:ln w="321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200" i="0" u="none" strike="noStrike" kern="0" cap="none" spc="0" normalizeH="0" baseline="0" noProof="0">
              <a:ln>
                <a:noFill/>
              </a:ln>
              <a:solidFill>
                <a:schemeClr val="tx1">
                  <a:lumMod val="75000"/>
                  <a:lumOff val="25000"/>
                </a:schemeClr>
              </a:solidFill>
              <a:effectLst/>
              <a:uLnTx/>
              <a:uFillTx/>
              <a:cs typeface="Arial"/>
              <a:sym typeface="Arial"/>
            </a:endParaRPr>
          </a:p>
        </p:txBody>
      </p:sp>
      <p:sp>
        <p:nvSpPr>
          <p:cNvPr id="145" name="Graphic 3">
            <a:extLst>
              <a:ext uri="{FF2B5EF4-FFF2-40B4-BE49-F238E27FC236}">
                <a16:creationId xmlns:a16="http://schemas.microsoft.com/office/drawing/2014/main" id="{5FE5393A-91C5-2CFB-4D31-044888D9B086}"/>
              </a:ext>
            </a:extLst>
          </p:cNvPr>
          <p:cNvSpPr/>
          <p:nvPr/>
        </p:nvSpPr>
        <p:spPr>
          <a:xfrm>
            <a:off x="8087632" y="5446087"/>
            <a:ext cx="3658561" cy="2089719"/>
          </a:xfrm>
          <a:custGeom>
            <a:avLst/>
            <a:gdLst>
              <a:gd name="connsiteX0" fmla="*/ 3000038 w 3658561"/>
              <a:gd name="connsiteY0" fmla="*/ 0 h 2745025"/>
              <a:gd name="connsiteX1" fmla="*/ 609034 w 3658561"/>
              <a:gd name="connsiteY1" fmla="*/ 0 h 2745025"/>
              <a:gd name="connsiteX2" fmla="*/ 632506 w 3658561"/>
              <a:gd name="connsiteY2" fmla="*/ 81672 h 2745025"/>
              <a:gd name="connsiteX3" fmla="*/ 2948591 w 3658561"/>
              <a:gd name="connsiteY3" fmla="*/ 81672 h 2745025"/>
              <a:gd name="connsiteX4" fmla="*/ 3567886 w 3658561"/>
              <a:gd name="connsiteY4" fmla="*/ 1372031 h 2745025"/>
              <a:gd name="connsiteX5" fmla="*/ 2937980 w 3658561"/>
              <a:gd name="connsiteY5" fmla="*/ 2662710 h 2745025"/>
              <a:gd name="connsiteX6" fmla="*/ 100029 w 3658561"/>
              <a:gd name="connsiteY6" fmla="*/ 2662710 h 2745025"/>
              <a:gd name="connsiteX7" fmla="*/ 729613 w 3658561"/>
              <a:gd name="connsiteY7" fmla="*/ 1372352 h 2745025"/>
              <a:gd name="connsiteX8" fmla="*/ 255335 w 3658561"/>
              <a:gd name="connsiteY8" fmla="*/ 400323 h 2745025"/>
              <a:gd name="connsiteX9" fmla="*/ 156621 w 3658561"/>
              <a:gd name="connsiteY9" fmla="*/ 384246 h 2745025"/>
              <a:gd name="connsiteX10" fmla="*/ 638937 w 3658561"/>
              <a:gd name="connsiteY10" fmla="*/ 1372674 h 2745025"/>
              <a:gd name="connsiteX11" fmla="*/ 5174 w 3658561"/>
              <a:gd name="connsiteY11" fmla="*/ 2671392 h 2745025"/>
              <a:gd name="connsiteX12" fmla="*/ 7746 w 3658561"/>
              <a:gd name="connsiteY12" fmla="*/ 2720910 h 2745025"/>
              <a:gd name="connsiteX13" fmla="*/ 50833 w 3658561"/>
              <a:gd name="connsiteY13" fmla="*/ 2745026 h 2745025"/>
              <a:gd name="connsiteX14" fmla="*/ 2989106 w 3658561"/>
              <a:gd name="connsiteY14" fmla="*/ 2745026 h 2745025"/>
              <a:gd name="connsiteX15" fmla="*/ 3658561 w 3658561"/>
              <a:gd name="connsiteY15" fmla="*/ 1372995 h 2745025"/>
              <a:gd name="connsiteX16" fmla="*/ 3000038 w 3658561"/>
              <a:gd name="connsiteY16" fmla="*/ 0 h 2745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58561" h="2745025">
                <a:moveTo>
                  <a:pt x="3000038" y="0"/>
                </a:moveTo>
                <a:lnTo>
                  <a:pt x="609034" y="0"/>
                </a:lnTo>
                <a:cubicBezTo>
                  <a:pt x="621574" y="25080"/>
                  <a:pt x="629613" y="52733"/>
                  <a:pt x="632506" y="81672"/>
                </a:cubicBezTo>
                <a:lnTo>
                  <a:pt x="2948591" y="81672"/>
                </a:lnTo>
                <a:lnTo>
                  <a:pt x="3567886" y="1372031"/>
                </a:lnTo>
                <a:lnTo>
                  <a:pt x="2937980" y="2662710"/>
                </a:lnTo>
                <a:lnTo>
                  <a:pt x="100029" y="2662710"/>
                </a:lnTo>
                <a:lnTo>
                  <a:pt x="729613" y="1372352"/>
                </a:lnTo>
                <a:lnTo>
                  <a:pt x="255335" y="400323"/>
                </a:lnTo>
                <a:cubicBezTo>
                  <a:pt x="221251" y="398394"/>
                  <a:pt x="188132" y="392927"/>
                  <a:pt x="156621" y="384246"/>
                </a:cubicBezTo>
                <a:lnTo>
                  <a:pt x="638937" y="1372674"/>
                </a:lnTo>
                <a:lnTo>
                  <a:pt x="5174" y="2671392"/>
                </a:lnTo>
                <a:cubicBezTo>
                  <a:pt x="-2544" y="2687148"/>
                  <a:pt x="-1579" y="2705797"/>
                  <a:pt x="7746" y="2720910"/>
                </a:cubicBezTo>
                <a:cubicBezTo>
                  <a:pt x="17071" y="2736022"/>
                  <a:pt x="33148" y="2745026"/>
                  <a:pt x="50833" y="2745026"/>
                </a:cubicBezTo>
                <a:lnTo>
                  <a:pt x="2989106" y="2745026"/>
                </a:lnTo>
                <a:lnTo>
                  <a:pt x="3658561" y="1372995"/>
                </a:lnTo>
                <a:lnTo>
                  <a:pt x="3000038" y="0"/>
                </a:lnTo>
                <a:close/>
              </a:path>
            </a:pathLst>
          </a:custGeom>
          <a:solidFill>
            <a:schemeClr val="accent2">
              <a:lumMod val="40000"/>
              <a:lumOff val="60000"/>
            </a:schemeClr>
          </a:solidFill>
          <a:ln w="321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200" i="0" u="none" strike="noStrike" kern="0" cap="none" spc="0" normalizeH="0" baseline="0" noProof="0">
              <a:ln>
                <a:noFill/>
              </a:ln>
              <a:solidFill>
                <a:schemeClr val="tx1">
                  <a:lumMod val="75000"/>
                  <a:lumOff val="25000"/>
                </a:schemeClr>
              </a:solidFill>
              <a:effectLst/>
              <a:uLnTx/>
              <a:uFillTx/>
              <a:cs typeface="Arial"/>
              <a:sym typeface="Arial"/>
            </a:endParaRPr>
          </a:p>
        </p:txBody>
      </p:sp>
      <p:sp>
        <p:nvSpPr>
          <p:cNvPr id="146" name="Graphic 3">
            <a:extLst>
              <a:ext uri="{FF2B5EF4-FFF2-40B4-BE49-F238E27FC236}">
                <a16:creationId xmlns:a16="http://schemas.microsoft.com/office/drawing/2014/main" id="{AF66E1BC-EDE9-E65D-F6DC-24C4E5CCD54A}"/>
              </a:ext>
            </a:extLst>
          </p:cNvPr>
          <p:cNvSpPr/>
          <p:nvPr/>
        </p:nvSpPr>
        <p:spPr>
          <a:xfrm>
            <a:off x="11666421" y="5446410"/>
            <a:ext cx="3658561" cy="2089474"/>
          </a:xfrm>
          <a:custGeom>
            <a:avLst/>
            <a:gdLst>
              <a:gd name="connsiteX0" fmla="*/ 3010971 w 3658561"/>
              <a:gd name="connsiteY0" fmla="*/ 22830 h 2744703"/>
              <a:gd name="connsiteX1" fmla="*/ 3010649 w 3658561"/>
              <a:gd name="connsiteY1" fmla="*/ 22187 h 2744703"/>
              <a:gd name="connsiteX2" fmla="*/ 3009363 w 3658561"/>
              <a:gd name="connsiteY2" fmla="*/ 19936 h 2744703"/>
              <a:gd name="connsiteX3" fmla="*/ 3008398 w 3658561"/>
              <a:gd name="connsiteY3" fmla="*/ 18328 h 2744703"/>
              <a:gd name="connsiteX4" fmla="*/ 3007112 w 3658561"/>
              <a:gd name="connsiteY4" fmla="*/ 16720 h 2744703"/>
              <a:gd name="connsiteX5" fmla="*/ 3005826 w 3658561"/>
              <a:gd name="connsiteY5" fmla="*/ 15113 h 2744703"/>
              <a:gd name="connsiteX6" fmla="*/ 3004862 w 3658561"/>
              <a:gd name="connsiteY6" fmla="*/ 13826 h 2744703"/>
              <a:gd name="connsiteX7" fmla="*/ 3003254 w 3658561"/>
              <a:gd name="connsiteY7" fmla="*/ 12219 h 2744703"/>
              <a:gd name="connsiteX8" fmla="*/ 3001967 w 3658561"/>
              <a:gd name="connsiteY8" fmla="*/ 10933 h 2744703"/>
              <a:gd name="connsiteX9" fmla="*/ 3000359 w 3658561"/>
              <a:gd name="connsiteY9" fmla="*/ 9325 h 2744703"/>
              <a:gd name="connsiteX10" fmla="*/ 2999073 w 3658561"/>
              <a:gd name="connsiteY10" fmla="*/ 8360 h 2744703"/>
              <a:gd name="connsiteX11" fmla="*/ 2997466 w 3658561"/>
              <a:gd name="connsiteY11" fmla="*/ 7074 h 2744703"/>
              <a:gd name="connsiteX12" fmla="*/ 2995858 w 3658561"/>
              <a:gd name="connsiteY12" fmla="*/ 6109 h 2744703"/>
              <a:gd name="connsiteX13" fmla="*/ 2994250 w 3658561"/>
              <a:gd name="connsiteY13" fmla="*/ 5145 h 2744703"/>
              <a:gd name="connsiteX14" fmla="*/ 2992321 w 3658561"/>
              <a:gd name="connsiteY14" fmla="*/ 4180 h 2744703"/>
              <a:gd name="connsiteX15" fmla="*/ 2990713 w 3658561"/>
              <a:gd name="connsiteY15" fmla="*/ 3537 h 2744703"/>
              <a:gd name="connsiteX16" fmla="*/ 2988463 w 3658561"/>
              <a:gd name="connsiteY16" fmla="*/ 2572 h 2744703"/>
              <a:gd name="connsiteX17" fmla="*/ 2987177 w 3658561"/>
              <a:gd name="connsiteY17" fmla="*/ 1929 h 2744703"/>
              <a:gd name="connsiteX18" fmla="*/ 2984926 w 3658561"/>
              <a:gd name="connsiteY18" fmla="*/ 1286 h 2744703"/>
              <a:gd name="connsiteX19" fmla="*/ 2983318 w 3658561"/>
              <a:gd name="connsiteY19" fmla="*/ 965 h 2744703"/>
              <a:gd name="connsiteX20" fmla="*/ 2981388 w 3658561"/>
              <a:gd name="connsiteY20" fmla="*/ 643 h 2744703"/>
              <a:gd name="connsiteX21" fmla="*/ 2979459 w 3658561"/>
              <a:gd name="connsiteY21" fmla="*/ 322 h 2744703"/>
              <a:gd name="connsiteX22" fmla="*/ 2977851 w 3658561"/>
              <a:gd name="connsiteY22" fmla="*/ 0 h 2744703"/>
              <a:gd name="connsiteX23" fmla="*/ 2975279 w 3658561"/>
              <a:gd name="connsiteY23" fmla="*/ 0 h 2744703"/>
              <a:gd name="connsiteX24" fmla="*/ 2974315 w 3658561"/>
              <a:gd name="connsiteY24" fmla="*/ 0 h 2744703"/>
              <a:gd name="connsiteX25" fmla="*/ 667876 w 3658561"/>
              <a:gd name="connsiteY25" fmla="*/ 0 h 2744703"/>
              <a:gd name="connsiteX26" fmla="*/ 651156 w 3658561"/>
              <a:gd name="connsiteY26" fmla="*/ 81672 h 2744703"/>
              <a:gd name="connsiteX27" fmla="*/ 2948592 w 3658561"/>
              <a:gd name="connsiteY27" fmla="*/ 81672 h 2744703"/>
              <a:gd name="connsiteX28" fmla="*/ 3567885 w 3658561"/>
              <a:gd name="connsiteY28" fmla="*/ 1372031 h 2744703"/>
              <a:gd name="connsiteX29" fmla="*/ 2937980 w 3658561"/>
              <a:gd name="connsiteY29" fmla="*/ 2662710 h 2744703"/>
              <a:gd name="connsiteX30" fmla="*/ 100029 w 3658561"/>
              <a:gd name="connsiteY30" fmla="*/ 2662710 h 2744703"/>
              <a:gd name="connsiteX31" fmla="*/ 729934 w 3658561"/>
              <a:gd name="connsiteY31" fmla="*/ 1372352 h 2744703"/>
              <a:gd name="connsiteX32" fmla="*/ 253728 w 3658561"/>
              <a:gd name="connsiteY32" fmla="*/ 396464 h 2744703"/>
              <a:gd name="connsiteX33" fmla="*/ 162730 w 3658561"/>
              <a:gd name="connsiteY33" fmla="*/ 396464 h 2744703"/>
              <a:gd name="connsiteX34" fmla="*/ 638937 w 3658561"/>
              <a:gd name="connsiteY34" fmla="*/ 1372352 h 2744703"/>
              <a:gd name="connsiteX35" fmla="*/ 5174 w 3658561"/>
              <a:gd name="connsiteY35" fmla="*/ 2671070 h 2744703"/>
              <a:gd name="connsiteX36" fmla="*/ 7746 w 3658561"/>
              <a:gd name="connsiteY36" fmla="*/ 2720588 h 2744703"/>
              <a:gd name="connsiteX37" fmla="*/ 50833 w 3658561"/>
              <a:gd name="connsiteY37" fmla="*/ 2744704 h 2744703"/>
              <a:gd name="connsiteX38" fmla="*/ 2989105 w 3658561"/>
              <a:gd name="connsiteY38" fmla="*/ 2744704 h 2744703"/>
              <a:gd name="connsiteX39" fmla="*/ 3658561 w 3658561"/>
              <a:gd name="connsiteY39" fmla="*/ 1372674 h 2744703"/>
              <a:gd name="connsiteX40" fmla="*/ 3010971 w 3658561"/>
              <a:gd name="connsiteY40" fmla="*/ 22830 h 274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658561" h="2744703">
                <a:moveTo>
                  <a:pt x="3010971" y="22830"/>
                </a:moveTo>
                <a:cubicBezTo>
                  <a:pt x="3010971" y="22508"/>
                  <a:pt x="3010649" y="22187"/>
                  <a:pt x="3010649" y="22187"/>
                </a:cubicBezTo>
                <a:cubicBezTo>
                  <a:pt x="3010327" y="21543"/>
                  <a:pt x="3010006" y="20900"/>
                  <a:pt x="3009363" y="19936"/>
                </a:cubicBezTo>
                <a:cubicBezTo>
                  <a:pt x="3009042" y="19293"/>
                  <a:pt x="3008720" y="18971"/>
                  <a:pt x="3008398" y="18328"/>
                </a:cubicBezTo>
                <a:cubicBezTo>
                  <a:pt x="3008078" y="17685"/>
                  <a:pt x="3007756" y="17042"/>
                  <a:pt x="3007112" y="16720"/>
                </a:cubicBezTo>
                <a:cubicBezTo>
                  <a:pt x="3006790" y="16077"/>
                  <a:pt x="3006148" y="15434"/>
                  <a:pt x="3005826" y="15113"/>
                </a:cubicBezTo>
                <a:cubicBezTo>
                  <a:pt x="3005504" y="14791"/>
                  <a:pt x="3005182" y="14148"/>
                  <a:pt x="3004862" y="13826"/>
                </a:cubicBezTo>
                <a:cubicBezTo>
                  <a:pt x="3004218" y="13183"/>
                  <a:pt x="3003897" y="12540"/>
                  <a:pt x="3003254" y="12219"/>
                </a:cubicBezTo>
                <a:cubicBezTo>
                  <a:pt x="3002933" y="11897"/>
                  <a:pt x="3002611" y="11576"/>
                  <a:pt x="3001967" y="10933"/>
                </a:cubicBezTo>
                <a:cubicBezTo>
                  <a:pt x="3001325" y="10289"/>
                  <a:pt x="3000681" y="9968"/>
                  <a:pt x="3000359" y="9325"/>
                </a:cubicBezTo>
                <a:cubicBezTo>
                  <a:pt x="3000039" y="9003"/>
                  <a:pt x="2999395" y="8682"/>
                  <a:pt x="2999073" y="8360"/>
                </a:cubicBezTo>
                <a:cubicBezTo>
                  <a:pt x="2998431" y="8039"/>
                  <a:pt x="2997788" y="7396"/>
                  <a:pt x="2997466" y="7074"/>
                </a:cubicBezTo>
                <a:cubicBezTo>
                  <a:pt x="2996824" y="6752"/>
                  <a:pt x="2996502" y="6431"/>
                  <a:pt x="2995858" y="6109"/>
                </a:cubicBezTo>
                <a:cubicBezTo>
                  <a:pt x="2995216" y="5788"/>
                  <a:pt x="2994894" y="5466"/>
                  <a:pt x="2994250" y="5145"/>
                </a:cubicBezTo>
                <a:cubicBezTo>
                  <a:pt x="2993608" y="4823"/>
                  <a:pt x="2992964" y="4502"/>
                  <a:pt x="2992321" y="4180"/>
                </a:cubicBezTo>
                <a:cubicBezTo>
                  <a:pt x="2991679" y="3859"/>
                  <a:pt x="2991357" y="3537"/>
                  <a:pt x="2990713" y="3537"/>
                </a:cubicBezTo>
                <a:cubicBezTo>
                  <a:pt x="2990071" y="3215"/>
                  <a:pt x="2989105" y="2894"/>
                  <a:pt x="2988463" y="2572"/>
                </a:cubicBezTo>
                <a:cubicBezTo>
                  <a:pt x="2987819" y="2251"/>
                  <a:pt x="2987498" y="2251"/>
                  <a:pt x="2987177" y="1929"/>
                </a:cubicBezTo>
                <a:cubicBezTo>
                  <a:pt x="2986533" y="1608"/>
                  <a:pt x="2985569" y="1286"/>
                  <a:pt x="2984926" y="1286"/>
                </a:cubicBezTo>
                <a:cubicBezTo>
                  <a:pt x="2984282" y="1286"/>
                  <a:pt x="2983962" y="965"/>
                  <a:pt x="2983318" y="965"/>
                </a:cubicBezTo>
                <a:cubicBezTo>
                  <a:pt x="2982674" y="643"/>
                  <a:pt x="2982032" y="643"/>
                  <a:pt x="2981388" y="643"/>
                </a:cubicBezTo>
                <a:cubicBezTo>
                  <a:pt x="2980746" y="643"/>
                  <a:pt x="2980103" y="322"/>
                  <a:pt x="2979459" y="322"/>
                </a:cubicBezTo>
                <a:cubicBezTo>
                  <a:pt x="2978817" y="322"/>
                  <a:pt x="2978173" y="0"/>
                  <a:pt x="2977851" y="0"/>
                </a:cubicBezTo>
                <a:cubicBezTo>
                  <a:pt x="2976887" y="0"/>
                  <a:pt x="2976243" y="0"/>
                  <a:pt x="2975279" y="0"/>
                </a:cubicBezTo>
                <a:cubicBezTo>
                  <a:pt x="2974958" y="0"/>
                  <a:pt x="2974636" y="0"/>
                  <a:pt x="2974315" y="0"/>
                </a:cubicBezTo>
                <a:lnTo>
                  <a:pt x="667876" y="0"/>
                </a:lnTo>
                <a:lnTo>
                  <a:pt x="651156" y="81672"/>
                </a:lnTo>
                <a:lnTo>
                  <a:pt x="2948592" y="81672"/>
                </a:lnTo>
                <a:lnTo>
                  <a:pt x="3567885" y="1372031"/>
                </a:lnTo>
                <a:lnTo>
                  <a:pt x="2937980" y="2662710"/>
                </a:lnTo>
                <a:lnTo>
                  <a:pt x="100029" y="2662710"/>
                </a:lnTo>
                <a:lnTo>
                  <a:pt x="729934" y="1372352"/>
                </a:lnTo>
                <a:lnTo>
                  <a:pt x="253728" y="396464"/>
                </a:lnTo>
                <a:lnTo>
                  <a:pt x="162730" y="396464"/>
                </a:lnTo>
                <a:lnTo>
                  <a:pt x="638937" y="1372352"/>
                </a:lnTo>
                <a:lnTo>
                  <a:pt x="5174" y="2671070"/>
                </a:lnTo>
                <a:cubicBezTo>
                  <a:pt x="-2544" y="2686826"/>
                  <a:pt x="-1579" y="2705476"/>
                  <a:pt x="7746" y="2720588"/>
                </a:cubicBezTo>
                <a:cubicBezTo>
                  <a:pt x="17071" y="2735701"/>
                  <a:pt x="33148" y="2744704"/>
                  <a:pt x="50833" y="2744704"/>
                </a:cubicBezTo>
                <a:lnTo>
                  <a:pt x="2989105" y="2744704"/>
                </a:lnTo>
                <a:lnTo>
                  <a:pt x="3658561" y="1372674"/>
                </a:lnTo>
                <a:lnTo>
                  <a:pt x="3010971" y="22830"/>
                </a:lnTo>
                <a:close/>
              </a:path>
            </a:pathLst>
          </a:custGeom>
          <a:solidFill>
            <a:schemeClr val="accent2">
              <a:lumMod val="40000"/>
              <a:lumOff val="60000"/>
            </a:schemeClr>
          </a:solidFill>
          <a:ln w="3214"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200" i="0" u="none" strike="noStrike" kern="0" cap="none" spc="0" normalizeH="0" baseline="0" noProof="0">
              <a:ln>
                <a:noFill/>
              </a:ln>
              <a:solidFill>
                <a:schemeClr val="tx1">
                  <a:lumMod val="75000"/>
                  <a:lumOff val="25000"/>
                </a:schemeClr>
              </a:solidFill>
              <a:effectLst/>
              <a:uLnTx/>
              <a:uFillTx/>
              <a:cs typeface="Arial"/>
              <a:sym typeface="Arial"/>
            </a:endParaRPr>
          </a:p>
        </p:txBody>
      </p:sp>
      <p:sp>
        <p:nvSpPr>
          <p:cNvPr id="147" name="Parallelogram 146">
            <a:extLst>
              <a:ext uri="{FF2B5EF4-FFF2-40B4-BE49-F238E27FC236}">
                <a16:creationId xmlns:a16="http://schemas.microsoft.com/office/drawing/2014/main" id="{87721213-D6BC-655A-8D7F-F9CDED88D56D}"/>
              </a:ext>
            </a:extLst>
          </p:cNvPr>
          <p:cNvSpPr/>
          <p:nvPr/>
        </p:nvSpPr>
        <p:spPr>
          <a:xfrm>
            <a:off x="1297413" y="5133369"/>
            <a:ext cx="2767660" cy="599313"/>
          </a:xfrm>
          <a:prstGeom prst="parallelogram">
            <a:avLst>
              <a:gd name="adj" fmla="val 48077"/>
            </a:avLst>
          </a:prstGeom>
          <a:solidFill>
            <a:schemeClr val="accent2">
              <a:lumMod val="40000"/>
              <a:lumOff val="6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ea typeface="+mn-ea"/>
                <a:cs typeface="+mn-cs"/>
                <a:sym typeface="Arial"/>
              </a:rPr>
              <a:t>Step 05</a:t>
            </a:r>
          </a:p>
        </p:txBody>
      </p:sp>
      <p:sp>
        <p:nvSpPr>
          <p:cNvPr id="148" name="Parallelogram 147">
            <a:extLst>
              <a:ext uri="{FF2B5EF4-FFF2-40B4-BE49-F238E27FC236}">
                <a16:creationId xmlns:a16="http://schemas.microsoft.com/office/drawing/2014/main" id="{7E8F0AA3-3B57-D336-DA56-0C0BFEF6D5A6}"/>
              </a:ext>
            </a:extLst>
          </p:cNvPr>
          <p:cNvSpPr/>
          <p:nvPr/>
        </p:nvSpPr>
        <p:spPr>
          <a:xfrm>
            <a:off x="4875773" y="5141861"/>
            <a:ext cx="2767660" cy="599313"/>
          </a:xfrm>
          <a:prstGeom prst="parallelogram">
            <a:avLst>
              <a:gd name="adj" fmla="val 48077"/>
            </a:avLst>
          </a:prstGeom>
          <a:solidFill>
            <a:schemeClr val="accent2">
              <a:lumMod val="40000"/>
              <a:lumOff val="6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ea typeface="+mn-ea"/>
                <a:cs typeface="+mn-cs"/>
                <a:sym typeface="Arial"/>
              </a:rPr>
              <a:t>Step 06</a:t>
            </a:r>
          </a:p>
        </p:txBody>
      </p:sp>
      <p:sp>
        <p:nvSpPr>
          <p:cNvPr id="149" name="Parallelogram 148">
            <a:extLst>
              <a:ext uri="{FF2B5EF4-FFF2-40B4-BE49-F238E27FC236}">
                <a16:creationId xmlns:a16="http://schemas.microsoft.com/office/drawing/2014/main" id="{78B42B43-7772-9CDF-C5B3-EDFCD713B165}"/>
              </a:ext>
            </a:extLst>
          </p:cNvPr>
          <p:cNvSpPr/>
          <p:nvPr/>
        </p:nvSpPr>
        <p:spPr>
          <a:xfrm>
            <a:off x="8454133" y="5137615"/>
            <a:ext cx="2767660" cy="599313"/>
          </a:xfrm>
          <a:prstGeom prst="parallelogram">
            <a:avLst>
              <a:gd name="adj" fmla="val 48077"/>
            </a:avLst>
          </a:prstGeom>
          <a:solidFill>
            <a:schemeClr val="accent2">
              <a:lumMod val="40000"/>
              <a:lumOff val="6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ea typeface="+mn-ea"/>
                <a:cs typeface="+mn-cs"/>
                <a:sym typeface="Arial"/>
              </a:rPr>
              <a:t>Step 07</a:t>
            </a:r>
          </a:p>
        </p:txBody>
      </p:sp>
      <p:sp>
        <p:nvSpPr>
          <p:cNvPr id="150" name="Parallelogram 149">
            <a:extLst>
              <a:ext uri="{FF2B5EF4-FFF2-40B4-BE49-F238E27FC236}">
                <a16:creationId xmlns:a16="http://schemas.microsoft.com/office/drawing/2014/main" id="{6FB5CD5C-DDC4-D5E0-7F66-99E99590B6ED}"/>
              </a:ext>
            </a:extLst>
          </p:cNvPr>
          <p:cNvSpPr/>
          <p:nvPr/>
        </p:nvSpPr>
        <p:spPr>
          <a:xfrm>
            <a:off x="12032494" y="5146108"/>
            <a:ext cx="2767660" cy="599313"/>
          </a:xfrm>
          <a:prstGeom prst="parallelogram">
            <a:avLst>
              <a:gd name="adj" fmla="val 48077"/>
            </a:avLst>
          </a:prstGeom>
          <a:solidFill>
            <a:schemeClr val="accent2">
              <a:lumMod val="40000"/>
              <a:lumOff val="6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ea typeface="+mn-ea"/>
                <a:cs typeface="+mn-cs"/>
                <a:sym typeface="Arial"/>
              </a:rPr>
              <a:t>Step 08</a:t>
            </a:r>
          </a:p>
        </p:txBody>
      </p:sp>
      <p:sp>
        <p:nvSpPr>
          <p:cNvPr id="151" name="TextBox 150">
            <a:extLst>
              <a:ext uri="{FF2B5EF4-FFF2-40B4-BE49-F238E27FC236}">
                <a16:creationId xmlns:a16="http://schemas.microsoft.com/office/drawing/2014/main" id="{4F799A5B-DC6F-118C-0559-2D5F26EFFB8E}"/>
              </a:ext>
            </a:extLst>
          </p:cNvPr>
          <p:cNvSpPr txBox="1"/>
          <p:nvPr/>
        </p:nvSpPr>
        <p:spPr>
          <a:xfrm>
            <a:off x="1821463" y="5872900"/>
            <a:ext cx="1877671" cy="1235851"/>
          </a:xfrm>
          <a:prstGeom prst="rect">
            <a:avLst/>
          </a:prstGeom>
          <a:noFill/>
        </p:spPr>
        <p:txBody>
          <a:bodyPr wrap="square" rtlCol="0">
            <a:sp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Managing experiments and runs</a:t>
            </a:r>
          </a:p>
        </p:txBody>
      </p:sp>
      <p:sp>
        <p:nvSpPr>
          <p:cNvPr id="152" name="TextBox 151">
            <a:extLst>
              <a:ext uri="{FF2B5EF4-FFF2-40B4-BE49-F238E27FC236}">
                <a16:creationId xmlns:a16="http://schemas.microsoft.com/office/drawing/2014/main" id="{1B151AB1-AA36-4C8F-24E0-4A4AF6A823E9}"/>
              </a:ext>
            </a:extLst>
          </p:cNvPr>
          <p:cNvSpPr txBox="1"/>
          <p:nvPr/>
        </p:nvSpPr>
        <p:spPr>
          <a:xfrm>
            <a:off x="4954614" y="5872900"/>
            <a:ext cx="2767660" cy="1235851"/>
          </a:xfrm>
          <a:prstGeom prst="rect">
            <a:avLst/>
          </a:prstGeom>
          <a:noFill/>
        </p:spPr>
        <p:txBody>
          <a:bodyPr wrap="square" rtlCol="0">
            <a:sp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Viewing and analyzing</a:t>
            </a: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 training results</a:t>
            </a:r>
          </a:p>
        </p:txBody>
      </p:sp>
      <p:sp>
        <p:nvSpPr>
          <p:cNvPr id="153" name="TextBox 152">
            <a:extLst>
              <a:ext uri="{FF2B5EF4-FFF2-40B4-BE49-F238E27FC236}">
                <a16:creationId xmlns:a16="http://schemas.microsoft.com/office/drawing/2014/main" id="{70339754-6F10-DA86-C4C8-113490BE4448}"/>
              </a:ext>
            </a:extLst>
          </p:cNvPr>
          <p:cNvSpPr txBox="1"/>
          <p:nvPr/>
        </p:nvSpPr>
        <p:spPr>
          <a:xfrm>
            <a:off x="8719395" y="6067689"/>
            <a:ext cx="2395035" cy="846514"/>
          </a:xfrm>
          <a:prstGeom prst="rect">
            <a:avLst/>
          </a:prstGeom>
          <a:noFill/>
        </p:spPr>
        <p:txBody>
          <a:bodyPr wrap="square" rtlCol="0">
            <a:sp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Reproducing training runs</a:t>
            </a:r>
          </a:p>
        </p:txBody>
      </p:sp>
      <p:sp>
        <p:nvSpPr>
          <p:cNvPr id="154" name="TextBox 153">
            <a:extLst>
              <a:ext uri="{FF2B5EF4-FFF2-40B4-BE49-F238E27FC236}">
                <a16:creationId xmlns:a16="http://schemas.microsoft.com/office/drawing/2014/main" id="{854187A4-1566-D983-E653-99EAEF4DB1CE}"/>
              </a:ext>
            </a:extLst>
          </p:cNvPr>
          <p:cNvSpPr txBox="1"/>
          <p:nvPr/>
        </p:nvSpPr>
        <p:spPr>
          <a:xfrm>
            <a:off x="12006248" y="5873222"/>
            <a:ext cx="2978906" cy="1235851"/>
          </a:xfrm>
          <a:prstGeom prst="rect">
            <a:avLst/>
          </a:prstGeom>
          <a:noFill/>
        </p:spPr>
        <p:txBody>
          <a:bodyPr wrap="square" rtlCol="0">
            <a:sp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Managing model </a:t>
            </a:r>
            <a:r>
              <a:rPr lang="en-US" sz="2200" kern="0">
                <a:solidFill>
                  <a:schemeClr val="tx1">
                    <a:lumMod val="75000"/>
                    <a:lumOff val="25000"/>
                  </a:schemeClr>
                </a:solidFill>
                <a:cs typeface="Arial"/>
                <a:sym typeface="Arial"/>
              </a:rPr>
              <a:t>serialization</a:t>
            </a:r>
            <a:r>
              <a:rPr kumimoji="0" lang="en-US" sz="2200" i="0" u="none" strike="noStrike" kern="0" cap="none" spc="0" normalizeH="0" baseline="0" noProof="0">
                <a:ln>
                  <a:noFill/>
                </a:ln>
                <a:solidFill>
                  <a:schemeClr val="tx1">
                    <a:lumMod val="75000"/>
                    <a:lumOff val="25000"/>
                  </a:schemeClr>
                </a:solidFill>
                <a:effectLst/>
                <a:uLnTx/>
                <a:uFillTx/>
                <a:cs typeface="Arial"/>
                <a:sym typeface="Arial"/>
              </a:rPr>
              <a:t> and deployment</a:t>
            </a:r>
          </a:p>
        </p:txBody>
      </p:sp>
    </p:spTree>
    <p:extLst>
      <p:ext uri="{BB962C8B-B14F-4D97-AF65-F5344CB8AC3E}">
        <p14:creationId xmlns:p14="http://schemas.microsoft.com/office/powerpoint/2010/main" val="3791450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823AB5-3545-2372-73FF-ACC77A609E31}"/>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Important Metrics of Training Models</a:t>
            </a:r>
            <a:endParaRPr lang="en-IN">
              <a:solidFill>
                <a:srgbClr val="404040"/>
              </a:solidFill>
              <a:latin typeface="Open Sans Bold" pitchFamily="2" charset="0"/>
            </a:endParaRPr>
          </a:p>
        </p:txBody>
      </p:sp>
      <p:grpSp>
        <p:nvGrpSpPr>
          <p:cNvPr id="51" name="Group 50">
            <a:extLst>
              <a:ext uri="{FF2B5EF4-FFF2-40B4-BE49-F238E27FC236}">
                <a16:creationId xmlns:a16="http://schemas.microsoft.com/office/drawing/2014/main" id="{43B849CE-54BF-F243-BD22-2E36FED9678B}"/>
              </a:ext>
            </a:extLst>
          </p:cNvPr>
          <p:cNvGrpSpPr/>
          <p:nvPr/>
        </p:nvGrpSpPr>
        <p:grpSpPr>
          <a:xfrm>
            <a:off x="2120131" y="2099469"/>
            <a:ext cx="12015739" cy="4945063"/>
            <a:chOff x="2120131" y="2099469"/>
            <a:chExt cx="12015739" cy="4945063"/>
          </a:xfrm>
        </p:grpSpPr>
        <p:sp>
          <p:nvSpPr>
            <p:cNvPr id="38" name="Freeform 173">
              <a:extLst>
                <a:ext uri="{FF2B5EF4-FFF2-40B4-BE49-F238E27FC236}">
                  <a16:creationId xmlns:a16="http://schemas.microsoft.com/office/drawing/2014/main" id="{9AE00317-97AC-33F1-1C51-D37AC7DDAADA}"/>
                </a:ext>
              </a:extLst>
            </p:cNvPr>
            <p:cNvSpPr>
              <a:spLocks noChangeArrowheads="1"/>
            </p:cNvSpPr>
            <p:nvPr/>
          </p:nvSpPr>
          <p:spPr bwMode="auto">
            <a:xfrm>
              <a:off x="6403445" y="2099469"/>
              <a:ext cx="3449111" cy="4945063"/>
            </a:xfrm>
            <a:custGeom>
              <a:avLst/>
              <a:gdLst>
                <a:gd name="T0" fmla="*/ 3651 w 3793"/>
                <a:gd name="T1" fmla="*/ 5434 h 5435"/>
                <a:gd name="T2" fmla="*/ 141 w 3793"/>
                <a:gd name="T3" fmla="*/ 5434 h 5435"/>
                <a:gd name="T4" fmla="*/ 141 w 3793"/>
                <a:gd name="T5" fmla="*/ 5434 h 5435"/>
                <a:gd name="T6" fmla="*/ 0 w 3793"/>
                <a:gd name="T7" fmla="*/ 5292 h 5435"/>
                <a:gd name="T8" fmla="*/ 0 w 3793"/>
                <a:gd name="T9" fmla="*/ 141 h 5435"/>
                <a:gd name="T10" fmla="*/ 0 w 3793"/>
                <a:gd name="T11" fmla="*/ 141 h 5435"/>
                <a:gd name="T12" fmla="*/ 141 w 3793"/>
                <a:gd name="T13" fmla="*/ 0 h 5435"/>
                <a:gd name="T14" fmla="*/ 3651 w 3793"/>
                <a:gd name="T15" fmla="*/ 0 h 5435"/>
                <a:gd name="T16" fmla="*/ 3651 w 3793"/>
                <a:gd name="T17" fmla="*/ 0 h 5435"/>
                <a:gd name="T18" fmla="*/ 3792 w 3793"/>
                <a:gd name="T19" fmla="*/ 141 h 5435"/>
                <a:gd name="T20" fmla="*/ 3792 w 3793"/>
                <a:gd name="T21" fmla="*/ 5292 h 5435"/>
                <a:gd name="T22" fmla="*/ 3792 w 3793"/>
                <a:gd name="T23" fmla="*/ 5292 h 5435"/>
                <a:gd name="T24" fmla="*/ 3651 w 3793"/>
                <a:gd name="T25" fmla="*/ 5434 h 5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93" h="5435">
                  <a:moveTo>
                    <a:pt x="3651" y="5434"/>
                  </a:moveTo>
                  <a:lnTo>
                    <a:pt x="141" y="5434"/>
                  </a:lnTo>
                  <a:lnTo>
                    <a:pt x="141" y="5434"/>
                  </a:lnTo>
                  <a:cubicBezTo>
                    <a:pt x="63" y="5434"/>
                    <a:pt x="0" y="5371"/>
                    <a:pt x="0" y="5292"/>
                  </a:cubicBezTo>
                  <a:lnTo>
                    <a:pt x="0" y="141"/>
                  </a:lnTo>
                  <a:lnTo>
                    <a:pt x="0" y="141"/>
                  </a:lnTo>
                  <a:cubicBezTo>
                    <a:pt x="0" y="63"/>
                    <a:pt x="63" y="0"/>
                    <a:pt x="141" y="0"/>
                  </a:cubicBezTo>
                  <a:lnTo>
                    <a:pt x="3651" y="0"/>
                  </a:lnTo>
                  <a:lnTo>
                    <a:pt x="3651" y="0"/>
                  </a:lnTo>
                  <a:cubicBezTo>
                    <a:pt x="3729" y="0"/>
                    <a:pt x="3792" y="63"/>
                    <a:pt x="3792" y="141"/>
                  </a:cubicBezTo>
                  <a:lnTo>
                    <a:pt x="3792" y="5292"/>
                  </a:lnTo>
                  <a:lnTo>
                    <a:pt x="3792" y="5292"/>
                  </a:lnTo>
                  <a:cubicBezTo>
                    <a:pt x="3792" y="5371"/>
                    <a:pt x="3729" y="5434"/>
                    <a:pt x="3651" y="5434"/>
                  </a:cubicBezTo>
                </a:path>
              </a:pathLst>
            </a:custGeom>
            <a:solidFill>
              <a:srgbClr val="A8D3EE"/>
            </a:solidFill>
            <a:ln>
              <a:noFill/>
            </a:ln>
            <a:effectLst/>
          </p:spPr>
          <p:txBody>
            <a:bodyPr wrap="none" anchor="ctr"/>
            <a:lstStyle/>
            <a:p>
              <a:endParaRPr lang="en-US" sz="2200">
                <a:solidFill>
                  <a:schemeClr val="tx1">
                    <a:lumMod val="75000"/>
                    <a:lumOff val="25000"/>
                  </a:schemeClr>
                </a:solidFill>
              </a:endParaRPr>
            </a:p>
          </p:txBody>
        </p:sp>
        <p:sp>
          <p:nvSpPr>
            <p:cNvPr id="39" name="Freeform 174">
              <a:extLst>
                <a:ext uri="{FF2B5EF4-FFF2-40B4-BE49-F238E27FC236}">
                  <a16:creationId xmlns:a16="http://schemas.microsoft.com/office/drawing/2014/main" id="{C5DA1E79-F552-27C9-A7B3-FA7FC4F51B05}"/>
                </a:ext>
              </a:extLst>
            </p:cNvPr>
            <p:cNvSpPr>
              <a:spLocks noChangeArrowheads="1"/>
            </p:cNvSpPr>
            <p:nvPr/>
          </p:nvSpPr>
          <p:spPr bwMode="auto">
            <a:xfrm>
              <a:off x="6649021" y="2300798"/>
              <a:ext cx="2999924" cy="4443738"/>
            </a:xfrm>
            <a:custGeom>
              <a:avLst/>
              <a:gdLst>
                <a:gd name="T0" fmla="*/ 3069 w 3297"/>
                <a:gd name="T1" fmla="*/ 4702 h 4888"/>
                <a:gd name="T2" fmla="*/ 149 w 3297"/>
                <a:gd name="T3" fmla="*/ 4882 h 4888"/>
                <a:gd name="T4" fmla="*/ 149 w 3297"/>
                <a:gd name="T5" fmla="*/ 4882 h 4888"/>
                <a:gd name="T6" fmla="*/ 0 w 3297"/>
                <a:gd name="T7" fmla="*/ 4742 h 4888"/>
                <a:gd name="T8" fmla="*/ 0 w 3297"/>
                <a:gd name="T9" fmla="*/ 142 h 4888"/>
                <a:gd name="T10" fmla="*/ 0 w 3297"/>
                <a:gd name="T11" fmla="*/ 142 h 4888"/>
                <a:gd name="T12" fmla="*/ 140 w 3297"/>
                <a:gd name="T13" fmla="*/ 0 h 4888"/>
                <a:gd name="T14" fmla="*/ 3153 w 3297"/>
                <a:gd name="T15" fmla="*/ 0 h 4888"/>
                <a:gd name="T16" fmla="*/ 3153 w 3297"/>
                <a:gd name="T17" fmla="*/ 0 h 4888"/>
                <a:gd name="T18" fmla="*/ 3294 w 3297"/>
                <a:gd name="T19" fmla="*/ 145 h 4888"/>
                <a:gd name="T20" fmla="*/ 3201 w 3297"/>
                <a:gd name="T21" fmla="*/ 4564 h 4888"/>
                <a:gd name="T22" fmla="*/ 3201 w 3297"/>
                <a:gd name="T23" fmla="*/ 4564 h 4888"/>
                <a:gd name="T24" fmla="*/ 3069 w 3297"/>
                <a:gd name="T25" fmla="*/ 4702 h 4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7" h="4888">
                  <a:moveTo>
                    <a:pt x="3069" y="4702"/>
                  </a:moveTo>
                  <a:lnTo>
                    <a:pt x="149" y="4882"/>
                  </a:lnTo>
                  <a:lnTo>
                    <a:pt x="149" y="4882"/>
                  </a:lnTo>
                  <a:cubicBezTo>
                    <a:pt x="68" y="4887"/>
                    <a:pt x="0" y="4823"/>
                    <a:pt x="0" y="4742"/>
                  </a:cubicBezTo>
                  <a:lnTo>
                    <a:pt x="0" y="142"/>
                  </a:lnTo>
                  <a:lnTo>
                    <a:pt x="0" y="142"/>
                  </a:lnTo>
                  <a:cubicBezTo>
                    <a:pt x="0" y="64"/>
                    <a:pt x="63" y="0"/>
                    <a:pt x="140" y="0"/>
                  </a:cubicBezTo>
                  <a:lnTo>
                    <a:pt x="3153" y="0"/>
                  </a:lnTo>
                  <a:lnTo>
                    <a:pt x="3153" y="0"/>
                  </a:lnTo>
                  <a:cubicBezTo>
                    <a:pt x="3232" y="0"/>
                    <a:pt x="3296" y="66"/>
                    <a:pt x="3294" y="145"/>
                  </a:cubicBezTo>
                  <a:lnTo>
                    <a:pt x="3201" y="4564"/>
                  </a:lnTo>
                  <a:lnTo>
                    <a:pt x="3201" y="4564"/>
                  </a:lnTo>
                  <a:cubicBezTo>
                    <a:pt x="3200" y="4638"/>
                    <a:pt x="3142" y="4697"/>
                    <a:pt x="3069" y="4702"/>
                  </a:cubicBezTo>
                </a:path>
              </a:pathLst>
            </a:custGeom>
            <a:solidFill>
              <a:schemeClr val="bg1"/>
            </a:solidFill>
            <a:ln>
              <a:noFill/>
            </a:ln>
            <a:effectLst/>
          </p:spPr>
          <p:txBody>
            <a:bodyPr wrap="none" anchor="ctr"/>
            <a:lstStyle/>
            <a:p>
              <a:endParaRPr lang="en-US" sz="2200">
                <a:solidFill>
                  <a:schemeClr val="tx1">
                    <a:lumMod val="75000"/>
                    <a:lumOff val="25000"/>
                  </a:schemeClr>
                </a:solidFill>
              </a:endParaRPr>
            </a:p>
          </p:txBody>
        </p:sp>
        <p:sp>
          <p:nvSpPr>
            <p:cNvPr id="40" name="Freeform 175">
              <a:extLst>
                <a:ext uri="{FF2B5EF4-FFF2-40B4-BE49-F238E27FC236}">
                  <a16:creationId xmlns:a16="http://schemas.microsoft.com/office/drawing/2014/main" id="{44854AAB-6888-EF9F-F1C6-DAE129A5A039}"/>
                </a:ext>
              </a:extLst>
            </p:cNvPr>
            <p:cNvSpPr>
              <a:spLocks noChangeArrowheads="1"/>
            </p:cNvSpPr>
            <p:nvPr/>
          </p:nvSpPr>
          <p:spPr bwMode="auto">
            <a:xfrm>
              <a:off x="6403445" y="2564697"/>
              <a:ext cx="2667044" cy="862279"/>
            </a:xfrm>
            <a:custGeom>
              <a:avLst/>
              <a:gdLst>
                <a:gd name="T0" fmla="*/ 2635 w 2931"/>
                <a:gd name="T1" fmla="*/ 945 h 946"/>
                <a:gd name="T2" fmla="*/ 141 w 2931"/>
                <a:gd name="T3" fmla="*/ 945 h 946"/>
                <a:gd name="T4" fmla="*/ 141 w 2931"/>
                <a:gd name="T5" fmla="*/ 945 h 946"/>
                <a:gd name="T6" fmla="*/ 0 w 2931"/>
                <a:gd name="T7" fmla="*/ 805 h 946"/>
                <a:gd name="T8" fmla="*/ 0 w 2931"/>
                <a:gd name="T9" fmla="*/ 141 h 946"/>
                <a:gd name="T10" fmla="*/ 0 w 2931"/>
                <a:gd name="T11" fmla="*/ 141 h 946"/>
                <a:gd name="T12" fmla="*/ 141 w 2931"/>
                <a:gd name="T13" fmla="*/ 0 h 946"/>
                <a:gd name="T14" fmla="*/ 2774 w 2931"/>
                <a:gd name="T15" fmla="*/ 0 h 946"/>
                <a:gd name="T16" fmla="*/ 2774 w 2931"/>
                <a:gd name="T17" fmla="*/ 0 h 946"/>
                <a:gd name="T18" fmla="*/ 2911 w 2931"/>
                <a:gd name="T19" fmla="*/ 170 h 946"/>
                <a:gd name="T20" fmla="*/ 2773 w 2931"/>
                <a:gd name="T21" fmla="*/ 834 h 946"/>
                <a:gd name="T22" fmla="*/ 2773 w 2931"/>
                <a:gd name="T23" fmla="*/ 834 h 946"/>
                <a:gd name="T24" fmla="*/ 2635 w 2931"/>
                <a:gd name="T25" fmla="*/ 945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31" h="946">
                  <a:moveTo>
                    <a:pt x="2635" y="945"/>
                  </a:moveTo>
                  <a:lnTo>
                    <a:pt x="141" y="945"/>
                  </a:lnTo>
                  <a:lnTo>
                    <a:pt x="141" y="945"/>
                  </a:lnTo>
                  <a:cubicBezTo>
                    <a:pt x="63" y="945"/>
                    <a:pt x="0" y="882"/>
                    <a:pt x="0" y="805"/>
                  </a:cubicBezTo>
                  <a:lnTo>
                    <a:pt x="0" y="141"/>
                  </a:lnTo>
                  <a:lnTo>
                    <a:pt x="0" y="141"/>
                  </a:lnTo>
                  <a:cubicBezTo>
                    <a:pt x="0" y="63"/>
                    <a:pt x="63" y="0"/>
                    <a:pt x="141" y="0"/>
                  </a:cubicBezTo>
                  <a:lnTo>
                    <a:pt x="2774" y="0"/>
                  </a:lnTo>
                  <a:lnTo>
                    <a:pt x="2774" y="0"/>
                  </a:lnTo>
                  <a:cubicBezTo>
                    <a:pt x="2863" y="0"/>
                    <a:pt x="2930" y="82"/>
                    <a:pt x="2911" y="170"/>
                  </a:cubicBezTo>
                  <a:lnTo>
                    <a:pt x="2773" y="834"/>
                  </a:lnTo>
                  <a:lnTo>
                    <a:pt x="2773" y="834"/>
                  </a:lnTo>
                  <a:cubicBezTo>
                    <a:pt x="2759" y="899"/>
                    <a:pt x="2701" y="945"/>
                    <a:pt x="2635" y="945"/>
                  </a:cubicBezTo>
                </a:path>
              </a:pathLst>
            </a:custGeom>
            <a:solidFill>
              <a:srgbClr val="A8D3EE"/>
            </a:solidFill>
            <a:ln>
              <a:noFill/>
            </a:ln>
            <a:effectLst/>
          </p:spPr>
          <p:txBody>
            <a:bodyPr wrap="none" anchor="ctr"/>
            <a:lstStyle/>
            <a:p>
              <a:endParaRPr lang="en-US" sz="2200">
                <a:solidFill>
                  <a:schemeClr val="tx1">
                    <a:lumMod val="75000"/>
                    <a:lumOff val="25000"/>
                  </a:schemeClr>
                </a:solidFill>
              </a:endParaRPr>
            </a:p>
          </p:txBody>
        </p:sp>
        <p:sp>
          <p:nvSpPr>
            <p:cNvPr id="41" name="Freeform 176">
              <a:extLst>
                <a:ext uri="{FF2B5EF4-FFF2-40B4-BE49-F238E27FC236}">
                  <a16:creationId xmlns:a16="http://schemas.microsoft.com/office/drawing/2014/main" id="{BEC87975-180B-4BD0-1679-336894B1AB90}"/>
                </a:ext>
              </a:extLst>
            </p:cNvPr>
            <p:cNvSpPr>
              <a:spLocks noChangeArrowheads="1"/>
            </p:cNvSpPr>
            <p:nvPr/>
          </p:nvSpPr>
          <p:spPr bwMode="auto">
            <a:xfrm>
              <a:off x="10686759" y="2099469"/>
              <a:ext cx="3449111" cy="4945063"/>
            </a:xfrm>
            <a:custGeom>
              <a:avLst/>
              <a:gdLst>
                <a:gd name="T0" fmla="*/ 3651 w 3793"/>
                <a:gd name="T1" fmla="*/ 5434 h 5435"/>
                <a:gd name="T2" fmla="*/ 141 w 3793"/>
                <a:gd name="T3" fmla="*/ 5434 h 5435"/>
                <a:gd name="T4" fmla="*/ 141 w 3793"/>
                <a:gd name="T5" fmla="*/ 5434 h 5435"/>
                <a:gd name="T6" fmla="*/ 0 w 3793"/>
                <a:gd name="T7" fmla="*/ 5292 h 5435"/>
                <a:gd name="T8" fmla="*/ 0 w 3793"/>
                <a:gd name="T9" fmla="*/ 141 h 5435"/>
                <a:gd name="T10" fmla="*/ 0 w 3793"/>
                <a:gd name="T11" fmla="*/ 141 h 5435"/>
                <a:gd name="T12" fmla="*/ 141 w 3793"/>
                <a:gd name="T13" fmla="*/ 0 h 5435"/>
                <a:gd name="T14" fmla="*/ 3651 w 3793"/>
                <a:gd name="T15" fmla="*/ 0 h 5435"/>
                <a:gd name="T16" fmla="*/ 3651 w 3793"/>
                <a:gd name="T17" fmla="*/ 0 h 5435"/>
                <a:gd name="T18" fmla="*/ 3792 w 3793"/>
                <a:gd name="T19" fmla="*/ 141 h 5435"/>
                <a:gd name="T20" fmla="*/ 3792 w 3793"/>
                <a:gd name="T21" fmla="*/ 5292 h 5435"/>
                <a:gd name="T22" fmla="*/ 3792 w 3793"/>
                <a:gd name="T23" fmla="*/ 5292 h 5435"/>
                <a:gd name="T24" fmla="*/ 3651 w 3793"/>
                <a:gd name="T25" fmla="*/ 5434 h 5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93" h="5435">
                  <a:moveTo>
                    <a:pt x="3651" y="5434"/>
                  </a:moveTo>
                  <a:lnTo>
                    <a:pt x="141" y="5434"/>
                  </a:lnTo>
                  <a:lnTo>
                    <a:pt x="141" y="5434"/>
                  </a:lnTo>
                  <a:cubicBezTo>
                    <a:pt x="63" y="5434"/>
                    <a:pt x="0" y="5371"/>
                    <a:pt x="0" y="5292"/>
                  </a:cubicBezTo>
                  <a:lnTo>
                    <a:pt x="0" y="141"/>
                  </a:lnTo>
                  <a:lnTo>
                    <a:pt x="0" y="141"/>
                  </a:lnTo>
                  <a:cubicBezTo>
                    <a:pt x="0" y="63"/>
                    <a:pt x="63" y="0"/>
                    <a:pt x="141" y="0"/>
                  </a:cubicBezTo>
                  <a:lnTo>
                    <a:pt x="3651" y="0"/>
                  </a:lnTo>
                  <a:lnTo>
                    <a:pt x="3651" y="0"/>
                  </a:lnTo>
                  <a:cubicBezTo>
                    <a:pt x="3729" y="0"/>
                    <a:pt x="3792" y="63"/>
                    <a:pt x="3792" y="141"/>
                  </a:cubicBezTo>
                  <a:lnTo>
                    <a:pt x="3792" y="5292"/>
                  </a:lnTo>
                  <a:lnTo>
                    <a:pt x="3792" y="5292"/>
                  </a:lnTo>
                  <a:cubicBezTo>
                    <a:pt x="3792" y="5371"/>
                    <a:pt x="3729" y="5434"/>
                    <a:pt x="3651" y="5434"/>
                  </a:cubicBezTo>
                </a:path>
              </a:pathLst>
            </a:custGeom>
            <a:solidFill>
              <a:srgbClr val="C7DB95"/>
            </a:solidFill>
            <a:ln>
              <a:noFill/>
            </a:ln>
            <a:effectLst/>
          </p:spPr>
          <p:txBody>
            <a:bodyPr wrap="none" anchor="ctr"/>
            <a:lstStyle/>
            <a:p>
              <a:endParaRPr lang="en-US" sz="2200">
                <a:solidFill>
                  <a:schemeClr val="tx1">
                    <a:lumMod val="75000"/>
                    <a:lumOff val="25000"/>
                  </a:schemeClr>
                </a:solidFill>
              </a:endParaRPr>
            </a:p>
          </p:txBody>
        </p:sp>
        <p:sp>
          <p:nvSpPr>
            <p:cNvPr id="42" name="Freeform 177">
              <a:extLst>
                <a:ext uri="{FF2B5EF4-FFF2-40B4-BE49-F238E27FC236}">
                  <a16:creationId xmlns:a16="http://schemas.microsoft.com/office/drawing/2014/main" id="{0C582D6F-D90B-7B80-5BE8-6C5C198856E0}"/>
                </a:ext>
              </a:extLst>
            </p:cNvPr>
            <p:cNvSpPr>
              <a:spLocks noChangeArrowheads="1"/>
            </p:cNvSpPr>
            <p:nvPr/>
          </p:nvSpPr>
          <p:spPr bwMode="auto">
            <a:xfrm>
              <a:off x="10911353" y="2348125"/>
              <a:ext cx="2999924" cy="4443738"/>
            </a:xfrm>
            <a:custGeom>
              <a:avLst/>
              <a:gdLst>
                <a:gd name="T0" fmla="*/ 3069 w 3297"/>
                <a:gd name="T1" fmla="*/ 4702 h 4888"/>
                <a:gd name="T2" fmla="*/ 150 w 3297"/>
                <a:gd name="T3" fmla="*/ 4882 h 4888"/>
                <a:gd name="T4" fmla="*/ 150 w 3297"/>
                <a:gd name="T5" fmla="*/ 4882 h 4888"/>
                <a:gd name="T6" fmla="*/ 0 w 3297"/>
                <a:gd name="T7" fmla="*/ 4742 h 4888"/>
                <a:gd name="T8" fmla="*/ 0 w 3297"/>
                <a:gd name="T9" fmla="*/ 142 h 4888"/>
                <a:gd name="T10" fmla="*/ 0 w 3297"/>
                <a:gd name="T11" fmla="*/ 142 h 4888"/>
                <a:gd name="T12" fmla="*/ 142 w 3297"/>
                <a:gd name="T13" fmla="*/ 0 h 4888"/>
                <a:gd name="T14" fmla="*/ 3154 w 3297"/>
                <a:gd name="T15" fmla="*/ 0 h 4888"/>
                <a:gd name="T16" fmla="*/ 3154 w 3297"/>
                <a:gd name="T17" fmla="*/ 0 h 4888"/>
                <a:gd name="T18" fmla="*/ 3295 w 3297"/>
                <a:gd name="T19" fmla="*/ 145 h 4888"/>
                <a:gd name="T20" fmla="*/ 3202 w 3297"/>
                <a:gd name="T21" fmla="*/ 4564 h 4888"/>
                <a:gd name="T22" fmla="*/ 3202 w 3297"/>
                <a:gd name="T23" fmla="*/ 4564 h 4888"/>
                <a:gd name="T24" fmla="*/ 3069 w 3297"/>
                <a:gd name="T25" fmla="*/ 4702 h 4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7" h="4888">
                  <a:moveTo>
                    <a:pt x="3069" y="4702"/>
                  </a:moveTo>
                  <a:lnTo>
                    <a:pt x="150" y="4882"/>
                  </a:lnTo>
                  <a:lnTo>
                    <a:pt x="150" y="4882"/>
                  </a:lnTo>
                  <a:cubicBezTo>
                    <a:pt x="69" y="4887"/>
                    <a:pt x="0" y="4823"/>
                    <a:pt x="0" y="4742"/>
                  </a:cubicBezTo>
                  <a:lnTo>
                    <a:pt x="0" y="142"/>
                  </a:lnTo>
                  <a:lnTo>
                    <a:pt x="0" y="142"/>
                  </a:lnTo>
                  <a:cubicBezTo>
                    <a:pt x="0" y="64"/>
                    <a:pt x="63" y="0"/>
                    <a:pt x="142" y="0"/>
                  </a:cubicBezTo>
                  <a:lnTo>
                    <a:pt x="3154" y="0"/>
                  </a:lnTo>
                  <a:lnTo>
                    <a:pt x="3154" y="0"/>
                  </a:lnTo>
                  <a:cubicBezTo>
                    <a:pt x="3232" y="0"/>
                    <a:pt x="3296" y="66"/>
                    <a:pt x="3295" y="145"/>
                  </a:cubicBezTo>
                  <a:lnTo>
                    <a:pt x="3202" y="4564"/>
                  </a:lnTo>
                  <a:lnTo>
                    <a:pt x="3202" y="4564"/>
                  </a:lnTo>
                  <a:cubicBezTo>
                    <a:pt x="3200" y="4638"/>
                    <a:pt x="3143" y="4697"/>
                    <a:pt x="3069" y="4702"/>
                  </a:cubicBezTo>
                </a:path>
              </a:pathLst>
            </a:custGeom>
            <a:solidFill>
              <a:schemeClr val="bg1"/>
            </a:solidFill>
            <a:ln>
              <a:noFill/>
            </a:ln>
            <a:effectLst/>
          </p:spPr>
          <p:txBody>
            <a:bodyPr wrap="none" anchor="ctr"/>
            <a:lstStyle/>
            <a:p>
              <a:endParaRPr lang="en-US" sz="2200">
                <a:solidFill>
                  <a:schemeClr val="tx1">
                    <a:lumMod val="75000"/>
                    <a:lumOff val="25000"/>
                  </a:schemeClr>
                </a:solidFill>
              </a:endParaRPr>
            </a:p>
          </p:txBody>
        </p:sp>
        <p:sp>
          <p:nvSpPr>
            <p:cNvPr id="43" name="Freeform 178">
              <a:extLst>
                <a:ext uri="{FF2B5EF4-FFF2-40B4-BE49-F238E27FC236}">
                  <a16:creationId xmlns:a16="http://schemas.microsoft.com/office/drawing/2014/main" id="{3138D261-37CE-641A-4476-6F22EAB0CD7C}"/>
                </a:ext>
              </a:extLst>
            </p:cNvPr>
            <p:cNvSpPr>
              <a:spLocks noChangeArrowheads="1"/>
            </p:cNvSpPr>
            <p:nvPr/>
          </p:nvSpPr>
          <p:spPr bwMode="auto">
            <a:xfrm>
              <a:off x="10686759" y="2564697"/>
              <a:ext cx="2663034" cy="862279"/>
            </a:xfrm>
            <a:custGeom>
              <a:avLst/>
              <a:gdLst>
                <a:gd name="T0" fmla="*/ 2634 w 2930"/>
                <a:gd name="T1" fmla="*/ 945 h 946"/>
                <a:gd name="T2" fmla="*/ 141 w 2930"/>
                <a:gd name="T3" fmla="*/ 945 h 946"/>
                <a:gd name="T4" fmla="*/ 141 w 2930"/>
                <a:gd name="T5" fmla="*/ 945 h 946"/>
                <a:gd name="T6" fmla="*/ 0 w 2930"/>
                <a:gd name="T7" fmla="*/ 805 h 946"/>
                <a:gd name="T8" fmla="*/ 0 w 2930"/>
                <a:gd name="T9" fmla="*/ 141 h 946"/>
                <a:gd name="T10" fmla="*/ 0 w 2930"/>
                <a:gd name="T11" fmla="*/ 141 h 946"/>
                <a:gd name="T12" fmla="*/ 141 w 2930"/>
                <a:gd name="T13" fmla="*/ 0 h 946"/>
                <a:gd name="T14" fmla="*/ 2773 w 2930"/>
                <a:gd name="T15" fmla="*/ 0 h 946"/>
                <a:gd name="T16" fmla="*/ 2773 w 2930"/>
                <a:gd name="T17" fmla="*/ 0 h 946"/>
                <a:gd name="T18" fmla="*/ 2911 w 2930"/>
                <a:gd name="T19" fmla="*/ 170 h 946"/>
                <a:gd name="T20" fmla="*/ 2772 w 2930"/>
                <a:gd name="T21" fmla="*/ 834 h 946"/>
                <a:gd name="T22" fmla="*/ 2772 w 2930"/>
                <a:gd name="T23" fmla="*/ 834 h 946"/>
                <a:gd name="T24" fmla="*/ 2634 w 2930"/>
                <a:gd name="T25" fmla="*/ 945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30" h="946">
                  <a:moveTo>
                    <a:pt x="2634" y="945"/>
                  </a:moveTo>
                  <a:lnTo>
                    <a:pt x="141" y="945"/>
                  </a:lnTo>
                  <a:lnTo>
                    <a:pt x="141" y="945"/>
                  </a:lnTo>
                  <a:cubicBezTo>
                    <a:pt x="63" y="945"/>
                    <a:pt x="0" y="882"/>
                    <a:pt x="0" y="805"/>
                  </a:cubicBezTo>
                  <a:lnTo>
                    <a:pt x="0" y="141"/>
                  </a:lnTo>
                  <a:lnTo>
                    <a:pt x="0" y="141"/>
                  </a:lnTo>
                  <a:cubicBezTo>
                    <a:pt x="0" y="63"/>
                    <a:pt x="63" y="0"/>
                    <a:pt x="141" y="0"/>
                  </a:cubicBezTo>
                  <a:lnTo>
                    <a:pt x="2773" y="0"/>
                  </a:lnTo>
                  <a:lnTo>
                    <a:pt x="2773" y="0"/>
                  </a:lnTo>
                  <a:cubicBezTo>
                    <a:pt x="2862" y="0"/>
                    <a:pt x="2929" y="82"/>
                    <a:pt x="2911" y="170"/>
                  </a:cubicBezTo>
                  <a:lnTo>
                    <a:pt x="2772" y="834"/>
                  </a:lnTo>
                  <a:lnTo>
                    <a:pt x="2772" y="834"/>
                  </a:lnTo>
                  <a:cubicBezTo>
                    <a:pt x="2759" y="899"/>
                    <a:pt x="2702" y="945"/>
                    <a:pt x="2634" y="945"/>
                  </a:cubicBezTo>
                </a:path>
              </a:pathLst>
            </a:custGeom>
            <a:solidFill>
              <a:srgbClr val="C7DB95"/>
            </a:solidFill>
            <a:ln>
              <a:noFill/>
            </a:ln>
            <a:effectLst/>
          </p:spPr>
          <p:txBody>
            <a:bodyPr wrap="none" anchor="ctr"/>
            <a:lstStyle/>
            <a:p>
              <a:endParaRPr lang="en-US" sz="2200">
                <a:solidFill>
                  <a:schemeClr val="tx1">
                    <a:lumMod val="75000"/>
                    <a:lumOff val="25000"/>
                  </a:schemeClr>
                </a:solidFill>
              </a:endParaRPr>
            </a:p>
          </p:txBody>
        </p:sp>
        <p:sp>
          <p:nvSpPr>
            <p:cNvPr id="45" name="CuadroTexto 573">
              <a:extLst>
                <a:ext uri="{FF2B5EF4-FFF2-40B4-BE49-F238E27FC236}">
                  <a16:creationId xmlns:a16="http://schemas.microsoft.com/office/drawing/2014/main" id="{AD394189-C04E-D541-3AE7-AB783F827247}"/>
                </a:ext>
              </a:extLst>
            </p:cNvPr>
            <p:cNvSpPr txBox="1"/>
            <p:nvPr/>
          </p:nvSpPr>
          <p:spPr>
            <a:xfrm>
              <a:off x="6833037" y="2789475"/>
              <a:ext cx="1807860" cy="430887"/>
            </a:xfrm>
            <a:prstGeom prst="rect">
              <a:avLst/>
            </a:prstGeom>
            <a:noFill/>
          </p:spPr>
          <p:txBody>
            <a:bodyPr wrap="square" rtlCol="0">
              <a:spAutoFit/>
            </a:bodyPr>
            <a:lstStyle/>
            <a:p>
              <a:pPr algn="ctr"/>
              <a:r>
                <a:rPr lang="en-US" sz="2200">
                  <a:solidFill>
                    <a:schemeClr val="tx1">
                      <a:lumMod val="75000"/>
                      <a:lumOff val="25000"/>
                    </a:schemeClr>
                  </a:solidFill>
                  <a:ea typeface="Open Sans" panose="020B0606030504020204" pitchFamily="34" charset="0"/>
                  <a:cs typeface="Open Sans" panose="020B0606030504020204" pitchFamily="34" charset="0"/>
                </a:rPr>
                <a:t>Loss</a:t>
              </a:r>
            </a:p>
          </p:txBody>
        </p:sp>
        <p:sp>
          <p:nvSpPr>
            <p:cNvPr id="46" name="CuadroTexto 574">
              <a:extLst>
                <a:ext uri="{FF2B5EF4-FFF2-40B4-BE49-F238E27FC236}">
                  <a16:creationId xmlns:a16="http://schemas.microsoft.com/office/drawing/2014/main" id="{742FCD31-6FD3-5BE8-15EA-C6699506D466}"/>
                </a:ext>
              </a:extLst>
            </p:cNvPr>
            <p:cNvSpPr txBox="1"/>
            <p:nvPr/>
          </p:nvSpPr>
          <p:spPr>
            <a:xfrm>
              <a:off x="11086525" y="2780392"/>
              <a:ext cx="2070554" cy="430887"/>
            </a:xfrm>
            <a:prstGeom prst="rect">
              <a:avLst/>
            </a:prstGeom>
            <a:noFill/>
          </p:spPr>
          <p:txBody>
            <a:bodyPr wrap="square" rtlCol="0">
              <a:spAutoFit/>
            </a:bodyPr>
            <a:lstStyle/>
            <a:p>
              <a:pPr algn="ctr"/>
              <a:r>
                <a:rPr lang="en-US" sz="2200">
                  <a:solidFill>
                    <a:schemeClr val="tx1">
                      <a:lumMod val="75000"/>
                      <a:lumOff val="25000"/>
                    </a:schemeClr>
                  </a:solidFill>
                  <a:ea typeface="Open Sans" panose="020B0606030504020204" pitchFamily="34" charset="0"/>
                  <a:cs typeface="Open Sans" panose="020B0606030504020204" pitchFamily="34" charset="0"/>
                </a:rPr>
                <a:t>Precision</a:t>
              </a:r>
            </a:p>
          </p:txBody>
        </p:sp>
        <p:grpSp>
          <p:nvGrpSpPr>
            <p:cNvPr id="50" name="Group 49">
              <a:extLst>
                <a:ext uri="{FF2B5EF4-FFF2-40B4-BE49-F238E27FC236}">
                  <a16:creationId xmlns:a16="http://schemas.microsoft.com/office/drawing/2014/main" id="{EA842D1A-0D77-CBD1-A4FF-4A0377ADA534}"/>
                </a:ext>
              </a:extLst>
            </p:cNvPr>
            <p:cNvGrpSpPr/>
            <p:nvPr/>
          </p:nvGrpSpPr>
          <p:grpSpPr>
            <a:xfrm>
              <a:off x="2120131" y="2099469"/>
              <a:ext cx="3449111" cy="4945063"/>
              <a:chOff x="2120131" y="2099469"/>
              <a:chExt cx="3449111" cy="4945063"/>
            </a:xfrm>
          </p:grpSpPr>
          <p:sp>
            <p:nvSpPr>
              <p:cNvPr id="35" name="Freeform 170">
                <a:extLst>
                  <a:ext uri="{FF2B5EF4-FFF2-40B4-BE49-F238E27FC236}">
                    <a16:creationId xmlns:a16="http://schemas.microsoft.com/office/drawing/2014/main" id="{BE9A4F59-9F04-21BF-2DB5-992C083D73C9}"/>
                  </a:ext>
                </a:extLst>
              </p:cNvPr>
              <p:cNvSpPr>
                <a:spLocks noChangeArrowheads="1"/>
              </p:cNvSpPr>
              <p:nvPr/>
            </p:nvSpPr>
            <p:spPr bwMode="auto">
              <a:xfrm>
                <a:off x="2120131" y="2099469"/>
                <a:ext cx="3449111" cy="4945063"/>
              </a:xfrm>
              <a:custGeom>
                <a:avLst/>
                <a:gdLst>
                  <a:gd name="T0" fmla="*/ 3651 w 3792"/>
                  <a:gd name="T1" fmla="*/ 5434 h 5435"/>
                  <a:gd name="T2" fmla="*/ 140 w 3792"/>
                  <a:gd name="T3" fmla="*/ 5434 h 5435"/>
                  <a:gd name="T4" fmla="*/ 140 w 3792"/>
                  <a:gd name="T5" fmla="*/ 5434 h 5435"/>
                  <a:gd name="T6" fmla="*/ 0 w 3792"/>
                  <a:gd name="T7" fmla="*/ 5292 h 5435"/>
                  <a:gd name="T8" fmla="*/ 0 w 3792"/>
                  <a:gd name="T9" fmla="*/ 141 h 5435"/>
                  <a:gd name="T10" fmla="*/ 0 w 3792"/>
                  <a:gd name="T11" fmla="*/ 141 h 5435"/>
                  <a:gd name="T12" fmla="*/ 140 w 3792"/>
                  <a:gd name="T13" fmla="*/ 0 h 5435"/>
                  <a:gd name="T14" fmla="*/ 3651 w 3792"/>
                  <a:gd name="T15" fmla="*/ 0 h 5435"/>
                  <a:gd name="T16" fmla="*/ 3651 w 3792"/>
                  <a:gd name="T17" fmla="*/ 0 h 5435"/>
                  <a:gd name="T18" fmla="*/ 3791 w 3792"/>
                  <a:gd name="T19" fmla="*/ 141 h 5435"/>
                  <a:gd name="T20" fmla="*/ 3791 w 3792"/>
                  <a:gd name="T21" fmla="*/ 5292 h 5435"/>
                  <a:gd name="T22" fmla="*/ 3791 w 3792"/>
                  <a:gd name="T23" fmla="*/ 5292 h 5435"/>
                  <a:gd name="T24" fmla="*/ 3651 w 3792"/>
                  <a:gd name="T25" fmla="*/ 5434 h 5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92" h="5435">
                    <a:moveTo>
                      <a:pt x="3651" y="5434"/>
                    </a:moveTo>
                    <a:lnTo>
                      <a:pt x="140" y="5434"/>
                    </a:lnTo>
                    <a:lnTo>
                      <a:pt x="140" y="5434"/>
                    </a:lnTo>
                    <a:cubicBezTo>
                      <a:pt x="63" y="5434"/>
                      <a:pt x="0" y="5371"/>
                      <a:pt x="0" y="5292"/>
                    </a:cubicBezTo>
                    <a:lnTo>
                      <a:pt x="0" y="141"/>
                    </a:lnTo>
                    <a:lnTo>
                      <a:pt x="0" y="141"/>
                    </a:lnTo>
                    <a:cubicBezTo>
                      <a:pt x="0" y="63"/>
                      <a:pt x="63" y="0"/>
                      <a:pt x="140" y="0"/>
                    </a:cubicBezTo>
                    <a:lnTo>
                      <a:pt x="3651" y="0"/>
                    </a:lnTo>
                    <a:lnTo>
                      <a:pt x="3651" y="0"/>
                    </a:lnTo>
                    <a:cubicBezTo>
                      <a:pt x="3728" y="0"/>
                      <a:pt x="3791" y="63"/>
                      <a:pt x="3791" y="141"/>
                    </a:cubicBezTo>
                    <a:lnTo>
                      <a:pt x="3791" y="5292"/>
                    </a:lnTo>
                    <a:lnTo>
                      <a:pt x="3791" y="5292"/>
                    </a:lnTo>
                    <a:cubicBezTo>
                      <a:pt x="3791" y="5371"/>
                      <a:pt x="3728" y="5434"/>
                      <a:pt x="3651" y="5434"/>
                    </a:cubicBezTo>
                  </a:path>
                </a:pathLst>
              </a:custGeom>
              <a:solidFill>
                <a:srgbClr val="F9B4B1"/>
              </a:solidFill>
              <a:ln>
                <a:noFill/>
              </a:ln>
              <a:effectLst/>
            </p:spPr>
            <p:txBody>
              <a:bodyPr wrap="none" anchor="ctr"/>
              <a:lstStyle/>
              <a:p>
                <a:endParaRPr lang="en-US" sz="2200">
                  <a:solidFill>
                    <a:schemeClr val="tx1">
                      <a:lumMod val="75000"/>
                      <a:lumOff val="25000"/>
                    </a:schemeClr>
                  </a:solidFill>
                </a:endParaRPr>
              </a:p>
            </p:txBody>
          </p:sp>
          <p:sp>
            <p:nvSpPr>
              <p:cNvPr id="36" name="Freeform 171">
                <a:extLst>
                  <a:ext uri="{FF2B5EF4-FFF2-40B4-BE49-F238E27FC236}">
                    <a16:creationId xmlns:a16="http://schemas.microsoft.com/office/drawing/2014/main" id="{92206864-9E0E-3BDB-F731-E1A693E3622C}"/>
                  </a:ext>
                </a:extLst>
              </p:cNvPr>
              <p:cNvSpPr>
                <a:spLocks noChangeArrowheads="1"/>
              </p:cNvSpPr>
              <p:nvPr/>
            </p:nvSpPr>
            <p:spPr bwMode="auto">
              <a:xfrm>
                <a:off x="2390773" y="2348125"/>
                <a:ext cx="2999924" cy="4443738"/>
              </a:xfrm>
              <a:custGeom>
                <a:avLst/>
                <a:gdLst>
                  <a:gd name="T0" fmla="*/ 3069 w 3297"/>
                  <a:gd name="T1" fmla="*/ 4702 h 4888"/>
                  <a:gd name="T2" fmla="*/ 150 w 3297"/>
                  <a:gd name="T3" fmla="*/ 4882 h 4888"/>
                  <a:gd name="T4" fmla="*/ 150 w 3297"/>
                  <a:gd name="T5" fmla="*/ 4882 h 4888"/>
                  <a:gd name="T6" fmla="*/ 0 w 3297"/>
                  <a:gd name="T7" fmla="*/ 4742 h 4888"/>
                  <a:gd name="T8" fmla="*/ 0 w 3297"/>
                  <a:gd name="T9" fmla="*/ 142 h 4888"/>
                  <a:gd name="T10" fmla="*/ 0 w 3297"/>
                  <a:gd name="T11" fmla="*/ 142 h 4888"/>
                  <a:gd name="T12" fmla="*/ 141 w 3297"/>
                  <a:gd name="T13" fmla="*/ 0 h 4888"/>
                  <a:gd name="T14" fmla="*/ 3153 w 3297"/>
                  <a:gd name="T15" fmla="*/ 0 h 4888"/>
                  <a:gd name="T16" fmla="*/ 3153 w 3297"/>
                  <a:gd name="T17" fmla="*/ 0 h 4888"/>
                  <a:gd name="T18" fmla="*/ 3294 w 3297"/>
                  <a:gd name="T19" fmla="*/ 145 h 4888"/>
                  <a:gd name="T20" fmla="*/ 3201 w 3297"/>
                  <a:gd name="T21" fmla="*/ 4564 h 4888"/>
                  <a:gd name="T22" fmla="*/ 3201 w 3297"/>
                  <a:gd name="T23" fmla="*/ 4564 h 4888"/>
                  <a:gd name="T24" fmla="*/ 3069 w 3297"/>
                  <a:gd name="T25" fmla="*/ 4702 h 4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7" h="4888">
                    <a:moveTo>
                      <a:pt x="3069" y="4702"/>
                    </a:moveTo>
                    <a:lnTo>
                      <a:pt x="150" y="4882"/>
                    </a:lnTo>
                    <a:lnTo>
                      <a:pt x="150" y="4882"/>
                    </a:lnTo>
                    <a:cubicBezTo>
                      <a:pt x="68" y="4887"/>
                      <a:pt x="0" y="4823"/>
                      <a:pt x="0" y="4742"/>
                    </a:cubicBezTo>
                    <a:lnTo>
                      <a:pt x="0" y="142"/>
                    </a:lnTo>
                    <a:lnTo>
                      <a:pt x="0" y="142"/>
                    </a:lnTo>
                    <a:cubicBezTo>
                      <a:pt x="0" y="64"/>
                      <a:pt x="63" y="0"/>
                      <a:pt x="141" y="0"/>
                    </a:cubicBezTo>
                    <a:lnTo>
                      <a:pt x="3153" y="0"/>
                    </a:lnTo>
                    <a:lnTo>
                      <a:pt x="3153" y="0"/>
                    </a:lnTo>
                    <a:cubicBezTo>
                      <a:pt x="3232" y="0"/>
                      <a:pt x="3296" y="66"/>
                      <a:pt x="3294" y="145"/>
                    </a:cubicBezTo>
                    <a:lnTo>
                      <a:pt x="3201" y="4564"/>
                    </a:lnTo>
                    <a:lnTo>
                      <a:pt x="3201" y="4564"/>
                    </a:lnTo>
                    <a:cubicBezTo>
                      <a:pt x="3199" y="4638"/>
                      <a:pt x="3142" y="4697"/>
                      <a:pt x="3069" y="4702"/>
                    </a:cubicBezTo>
                  </a:path>
                </a:pathLst>
              </a:custGeom>
              <a:solidFill>
                <a:schemeClr val="bg1"/>
              </a:solidFill>
              <a:ln>
                <a:noFill/>
              </a:ln>
              <a:effectLst/>
            </p:spPr>
            <p:txBody>
              <a:bodyPr wrap="none" anchor="ctr"/>
              <a:lstStyle/>
              <a:p>
                <a:endParaRPr lang="en-US" sz="2200">
                  <a:solidFill>
                    <a:schemeClr val="tx1">
                      <a:lumMod val="75000"/>
                      <a:lumOff val="25000"/>
                    </a:schemeClr>
                  </a:solidFill>
                </a:endParaRPr>
              </a:p>
            </p:txBody>
          </p:sp>
          <p:sp>
            <p:nvSpPr>
              <p:cNvPr id="37" name="Freeform 172">
                <a:extLst>
                  <a:ext uri="{FF2B5EF4-FFF2-40B4-BE49-F238E27FC236}">
                    <a16:creationId xmlns:a16="http://schemas.microsoft.com/office/drawing/2014/main" id="{8546CE9D-06F0-0A20-B165-5944F79C65FB}"/>
                  </a:ext>
                </a:extLst>
              </p:cNvPr>
              <p:cNvSpPr>
                <a:spLocks noChangeArrowheads="1"/>
              </p:cNvSpPr>
              <p:nvPr/>
            </p:nvSpPr>
            <p:spPr bwMode="auto">
              <a:xfrm>
                <a:off x="2120131" y="2564697"/>
                <a:ext cx="2663034" cy="862279"/>
              </a:xfrm>
              <a:custGeom>
                <a:avLst/>
                <a:gdLst>
                  <a:gd name="T0" fmla="*/ 2634 w 2930"/>
                  <a:gd name="T1" fmla="*/ 945 h 946"/>
                  <a:gd name="T2" fmla="*/ 140 w 2930"/>
                  <a:gd name="T3" fmla="*/ 945 h 946"/>
                  <a:gd name="T4" fmla="*/ 140 w 2930"/>
                  <a:gd name="T5" fmla="*/ 945 h 946"/>
                  <a:gd name="T6" fmla="*/ 0 w 2930"/>
                  <a:gd name="T7" fmla="*/ 805 h 946"/>
                  <a:gd name="T8" fmla="*/ 0 w 2930"/>
                  <a:gd name="T9" fmla="*/ 141 h 946"/>
                  <a:gd name="T10" fmla="*/ 0 w 2930"/>
                  <a:gd name="T11" fmla="*/ 141 h 946"/>
                  <a:gd name="T12" fmla="*/ 140 w 2930"/>
                  <a:gd name="T13" fmla="*/ 0 h 946"/>
                  <a:gd name="T14" fmla="*/ 2773 w 2930"/>
                  <a:gd name="T15" fmla="*/ 0 h 946"/>
                  <a:gd name="T16" fmla="*/ 2773 w 2930"/>
                  <a:gd name="T17" fmla="*/ 0 h 946"/>
                  <a:gd name="T18" fmla="*/ 2911 w 2930"/>
                  <a:gd name="T19" fmla="*/ 170 h 946"/>
                  <a:gd name="T20" fmla="*/ 2772 w 2930"/>
                  <a:gd name="T21" fmla="*/ 834 h 946"/>
                  <a:gd name="T22" fmla="*/ 2772 w 2930"/>
                  <a:gd name="T23" fmla="*/ 834 h 946"/>
                  <a:gd name="T24" fmla="*/ 2634 w 2930"/>
                  <a:gd name="T25" fmla="*/ 945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30" h="946">
                    <a:moveTo>
                      <a:pt x="2634" y="945"/>
                    </a:moveTo>
                    <a:lnTo>
                      <a:pt x="140" y="945"/>
                    </a:lnTo>
                    <a:lnTo>
                      <a:pt x="140" y="945"/>
                    </a:lnTo>
                    <a:cubicBezTo>
                      <a:pt x="63" y="945"/>
                      <a:pt x="0" y="882"/>
                      <a:pt x="0" y="805"/>
                    </a:cubicBezTo>
                    <a:lnTo>
                      <a:pt x="0" y="141"/>
                    </a:lnTo>
                    <a:lnTo>
                      <a:pt x="0" y="141"/>
                    </a:lnTo>
                    <a:cubicBezTo>
                      <a:pt x="0" y="63"/>
                      <a:pt x="63" y="0"/>
                      <a:pt x="140" y="0"/>
                    </a:cubicBezTo>
                    <a:lnTo>
                      <a:pt x="2773" y="0"/>
                    </a:lnTo>
                    <a:lnTo>
                      <a:pt x="2773" y="0"/>
                    </a:lnTo>
                    <a:cubicBezTo>
                      <a:pt x="2862" y="0"/>
                      <a:pt x="2929" y="82"/>
                      <a:pt x="2911" y="170"/>
                    </a:cubicBezTo>
                    <a:lnTo>
                      <a:pt x="2772" y="834"/>
                    </a:lnTo>
                    <a:lnTo>
                      <a:pt x="2772" y="834"/>
                    </a:lnTo>
                    <a:cubicBezTo>
                      <a:pt x="2758" y="899"/>
                      <a:pt x="2701" y="945"/>
                      <a:pt x="2634" y="945"/>
                    </a:cubicBezTo>
                  </a:path>
                </a:pathLst>
              </a:custGeom>
              <a:solidFill>
                <a:srgbClr val="F9B4B1"/>
              </a:solidFill>
              <a:ln>
                <a:noFill/>
              </a:ln>
              <a:effectLst/>
            </p:spPr>
            <p:txBody>
              <a:bodyPr wrap="none" anchor="ctr"/>
              <a:lstStyle/>
              <a:p>
                <a:endParaRPr lang="en-US" sz="2200">
                  <a:solidFill>
                    <a:schemeClr val="tx1">
                      <a:lumMod val="75000"/>
                      <a:lumOff val="25000"/>
                    </a:schemeClr>
                  </a:solidFill>
                </a:endParaRPr>
              </a:p>
            </p:txBody>
          </p:sp>
          <p:sp>
            <p:nvSpPr>
              <p:cNvPr id="44" name="CuadroTexto 572">
                <a:extLst>
                  <a:ext uri="{FF2B5EF4-FFF2-40B4-BE49-F238E27FC236}">
                    <a16:creationId xmlns:a16="http://schemas.microsoft.com/office/drawing/2014/main" id="{25B88A94-E221-22EF-C44A-6429D52192B7}"/>
                  </a:ext>
                </a:extLst>
              </p:cNvPr>
              <p:cNvSpPr txBox="1"/>
              <p:nvPr/>
            </p:nvSpPr>
            <p:spPr>
              <a:xfrm>
                <a:off x="2592170" y="2795490"/>
                <a:ext cx="1807860" cy="430887"/>
              </a:xfrm>
              <a:prstGeom prst="rect">
                <a:avLst/>
              </a:prstGeom>
              <a:noFill/>
            </p:spPr>
            <p:txBody>
              <a:bodyPr wrap="square" rtlCol="0">
                <a:spAutoFit/>
              </a:bodyPr>
              <a:lstStyle/>
              <a:p>
                <a:pPr algn="ctr"/>
                <a:r>
                  <a:rPr lang="en-US" sz="2200">
                    <a:solidFill>
                      <a:schemeClr val="tx1">
                        <a:lumMod val="75000"/>
                        <a:lumOff val="25000"/>
                      </a:schemeClr>
                    </a:solidFill>
                    <a:ea typeface="Open Sans" panose="020B0606030504020204" pitchFamily="34" charset="0"/>
                    <a:cs typeface="Open Sans" panose="020B0606030504020204" pitchFamily="34" charset="0"/>
                  </a:rPr>
                  <a:t>Accuracy</a:t>
                </a:r>
              </a:p>
            </p:txBody>
          </p:sp>
          <p:sp>
            <p:nvSpPr>
              <p:cNvPr id="47" name="Rectángulo 576">
                <a:extLst>
                  <a:ext uri="{FF2B5EF4-FFF2-40B4-BE49-F238E27FC236}">
                    <a16:creationId xmlns:a16="http://schemas.microsoft.com/office/drawing/2014/main" id="{E9789B55-B61B-8B4A-A715-F3E418C15631}"/>
                  </a:ext>
                </a:extLst>
              </p:cNvPr>
              <p:cNvSpPr/>
              <p:nvPr/>
            </p:nvSpPr>
            <p:spPr>
              <a:xfrm>
                <a:off x="2393782" y="3515404"/>
                <a:ext cx="2993907" cy="2014526"/>
              </a:xfrm>
              <a:prstGeom prst="rect">
                <a:avLst/>
              </a:prstGeom>
            </p:spPr>
            <p:txBody>
              <a:bodyPr wrap="square">
                <a:spAutoFit/>
              </a:bodyPr>
              <a:lstStyle/>
              <a:p>
                <a:pPr algn="ctr">
                  <a:lnSpc>
                    <a:spcPct val="115000"/>
                  </a:lnSpc>
                </a:pPr>
                <a:r>
                  <a:rPr lang="en-US" sz="2200">
                    <a:solidFill>
                      <a:schemeClr val="tx1">
                        <a:lumMod val="75000"/>
                        <a:lumOff val="25000"/>
                      </a:schemeClr>
                    </a:solidFill>
                    <a:latin typeface="Open Sans" pitchFamily="2" charset="0"/>
                    <a:ea typeface="Lato" charset="0"/>
                    <a:cs typeface="Lato" charset="0"/>
                  </a:rPr>
                  <a:t>It is a commonly used metric that measures the overall correctness of the model's predictions.</a:t>
                </a:r>
              </a:p>
            </p:txBody>
          </p:sp>
        </p:grpSp>
        <p:sp>
          <p:nvSpPr>
            <p:cNvPr id="48" name="Rectángulo 577">
              <a:extLst>
                <a:ext uri="{FF2B5EF4-FFF2-40B4-BE49-F238E27FC236}">
                  <a16:creationId xmlns:a16="http://schemas.microsoft.com/office/drawing/2014/main" id="{3D7FA05C-01CE-CD39-2B15-892891DD8096}"/>
                </a:ext>
              </a:extLst>
            </p:cNvPr>
            <p:cNvSpPr/>
            <p:nvPr/>
          </p:nvSpPr>
          <p:spPr>
            <a:xfrm>
              <a:off x="6649021" y="3518150"/>
              <a:ext cx="2999924" cy="2793201"/>
            </a:xfrm>
            <a:prstGeom prst="rect">
              <a:avLst/>
            </a:prstGeom>
          </p:spPr>
          <p:txBody>
            <a:bodyPr wrap="square">
              <a:spAutoFit/>
            </a:bodyPr>
            <a:lstStyle/>
            <a:p>
              <a:pPr algn="ctr">
                <a:lnSpc>
                  <a:spcPct val="115000"/>
                </a:lnSpc>
              </a:pPr>
              <a:r>
                <a:rPr lang="en-US" sz="2200">
                  <a:solidFill>
                    <a:schemeClr val="tx1">
                      <a:lumMod val="75000"/>
                      <a:lumOff val="25000"/>
                    </a:schemeClr>
                  </a:solidFill>
                  <a:latin typeface="Open Sans" pitchFamily="2" charset="0"/>
                  <a:ea typeface="Lato" charset="0"/>
                  <a:cs typeface="Lato" charset="0"/>
                </a:rPr>
                <a:t>It is a quantitative measure of the model's performance that represents the error between predicted and actual values.</a:t>
              </a:r>
            </a:p>
          </p:txBody>
        </p:sp>
        <p:sp>
          <p:nvSpPr>
            <p:cNvPr id="49" name="Rectángulo 578">
              <a:extLst>
                <a:ext uri="{FF2B5EF4-FFF2-40B4-BE49-F238E27FC236}">
                  <a16:creationId xmlns:a16="http://schemas.microsoft.com/office/drawing/2014/main" id="{AE3D5A3D-ABC0-FDA3-93B0-0333B80E9C33}"/>
                </a:ext>
              </a:extLst>
            </p:cNvPr>
            <p:cNvSpPr/>
            <p:nvPr/>
          </p:nvSpPr>
          <p:spPr>
            <a:xfrm>
              <a:off x="11009469" y="3518150"/>
              <a:ext cx="2803693" cy="3182538"/>
            </a:xfrm>
            <a:prstGeom prst="rect">
              <a:avLst/>
            </a:prstGeom>
          </p:spPr>
          <p:txBody>
            <a:bodyPr wrap="square">
              <a:spAutoFit/>
            </a:bodyPr>
            <a:lstStyle/>
            <a:p>
              <a:pPr algn="ctr">
                <a:lnSpc>
                  <a:spcPct val="115000"/>
                </a:lnSpc>
              </a:pPr>
              <a:r>
                <a:rPr lang="en-US" sz="2200">
                  <a:solidFill>
                    <a:schemeClr val="tx1">
                      <a:lumMod val="75000"/>
                      <a:lumOff val="25000"/>
                    </a:schemeClr>
                  </a:solidFill>
                  <a:latin typeface="Open Sans" pitchFamily="2" charset="0"/>
                  <a:ea typeface="Lato" charset="0"/>
                  <a:cs typeface="Lato" charset="0"/>
                </a:rPr>
                <a:t>It is a metric that quantifies the model's ability to correctly identify positive instances out of the total instances predicted as positive.</a:t>
              </a:r>
            </a:p>
          </p:txBody>
        </p:sp>
      </p:grpSp>
      <p:sp>
        <p:nvSpPr>
          <p:cNvPr id="3" name="Brandline_LVC">
            <a:extLst>
              <a:ext uri="{FF2B5EF4-FFF2-40B4-BE49-F238E27FC236}">
                <a16:creationId xmlns:a16="http://schemas.microsoft.com/office/drawing/2014/main" id="{3E495B85-04FB-5602-F486-65DF04457A92}"/>
              </a:ext>
            </a:extLst>
          </p:cNvPr>
          <p:cNvSpPr/>
          <p:nvPr/>
        </p:nvSpPr>
        <p:spPr>
          <a:xfrm>
            <a:off x="3987800" y="816324"/>
            <a:ext cx="8282860"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651434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823AB5-3545-2372-73FF-ACC77A609E31}"/>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Important Metrics of Training Models</a:t>
            </a:r>
            <a:endParaRPr lang="en-IN">
              <a:solidFill>
                <a:srgbClr val="404040"/>
              </a:solidFill>
              <a:latin typeface="Open Sans Bold" pitchFamily="2" charset="0"/>
            </a:endParaRPr>
          </a:p>
        </p:txBody>
      </p:sp>
      <p:grpSp>
        <p:nvGrpSpPr>
          <p:cNvPr id="2" name="Group 1">
            <a:extLst>
              <a:ext uri="{FF2B5EF4-FFF2-40B4-BE49-F238E27FC236}">
                <a16:creationId xmlns:a16="http://schemas.microsoft.com/office/drawing/2014/main" id="{540BC35E-4719-D8CB-8D00-51A57B09884F}"/>
              </a:ext>
            </a:extLst>
          </p:cNvPr>
          <p:cNvGrpSpPr/>
          <p:nvPr/>
        </p:nvGrpSpPr>
        <p:grpSpPr>
          <a:xfrm>
            <a:off x="2120131" y="2440385"/>
            <a:ext cx="12015739" cy="4263231"/>
            <a:chOff x="2120131" y="2440385"/>
            <a:chExt cx="12015739" cy="4263231"/>
          </a:xfrm>
        </p:grpSpPr>
        <p:sp>
          <p:nvSpPr>
            <p:cNvPr id="38" name="Freeform 173">
              <a:extLst>
                <a:ext uri="{FF2B5EF4-FFF2-40B4-BE49-F238E27FC236}">
                  <a16:creationId xmlns:a16="http://schemas.microsoft.com/office/drawing/2014/main" id="{9AE00317-97AC-33F1-1C51-D37AC7DDAADA}"/>
                </a:ext>
              </a:extLst>
            </p:cNvPr>
            <p:cNvSpPr>
              <a:spLocks noChangeArrowheads="1"/>
            </p:cNvSpPr>
            <p:nvPr/>
          </p:nvSpPr>
          <p:spPr bwMode="auto">
            <a:xfrm>
              <a:off x="6403445" y="2440385"/>
              <a:ext cx="3449111" cy="4263231"/>
            </a:xfrm>
            <a:custGeom>
              <a:avLst/>
              <a:gdLst>
                <a:gd name="T0" fmla="*/ 3651 w 3793"/>
                <a:gd name="T1" fmla="*/ 5434 h 5435"/>
                <a:gd name="T2" fmla="*/ 141 w 3793"/>
                <a:gd name="T3" fmla="*/ 5434 h 5435"/>
                <a:gd name="T4" fmla="*/ 141 w 3793"/>
                <a:gd name="T5" fmla="*/ 5434 h 5435"/>
                <a:gd name="T6" fmla="*/ 0 w 3793"/>
                <a:gd name="T7" fmla="*/ 5292 h 5435"/>
                <a:gd name="T8" fmla="*/ 0 w 3793"/>
                <a:gd name="T9" fmla="*/ 141 h 5435"/>
                <a:gd name="T10" fmla="*/ 0 w 3793"/>
                <a:gd name="T11" fmla="*/ 141 h 5435"/>
                <a:gd name="T12" fmla="*/ 141 w 3793"/>
                <a:gd name="T13" fmla="*/ 0 h 5435"/>
                <a:gd name="T14" fmla="*/ 3651 w 3793"/>
                <a:gd name="T15" fmla="*/ 0 h 5435"/>
                <a:gd name="T16" fmla="*/ 3651 w 3793"/>
                <a:gd name="T17" fmla="*/ 0 h 5435"/>
                <a:gd name="T18" fmla="*/ 3792 w 3793"/>
                <a:gd name="T19" fmla="*/ 141 h 5435"/>
                <a:gd name="T20" fmla="*/ 3792 w 3793"/>
                <a:gd name="T21" fmla="*/ 5292 h 5435"/>
                <a:gd name="T22" fmla="*/ 3792 w 3793"/>
                <a:gd name="T23" fmla="*/ 5292 h 5435"/>
                <a:gd name="T24" fmla="*/ 3651 w 3793"/>
                <a:gd name="T25" fmla="*/ 5434 h 5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93" h="5435">
                  <a:moveTo>
                    <a:pt x="3651" y="5434"/>
                  </a:moveTo>
                  <a:lnTo>
                    <a:pt x="141" y="5434"/>
                  </a:lnTo>
                  <a:lnTo>
                    <a:pt x="141" y="5434"/>
                  </a:lnTo>
                  <a:cubicBezTo>
                    <a:pt x="63" y="5434"/>
                    <a:pt x="0" y="5371"/>
                    <a:pt x="0" y="5292"/>
                  </a:cubicBezTo>
                  <a:lnTo>
                    <a:pt x="0" y="141"/>
                  </a:lnTo>
                  <a:lnTo>
                    <a:pt x="0" y="141"/>
                  </a:lnTo>
                  <a:cubicBezTo>
                    <a:pt x="0" y="63"/>
                    <a:pt x="63" y="0"/>
                    <a:pt x="141" y="0"/>
                  </a:cubicBezTo>
                  <a:lnTo>
                    <a:pt x="3651" y="0"/>
                  </a:lnTo>
                  <a:lnTo>
                    <a:pt x="3651" y="0"/>
                  </a:lnTo>
                  <a:cubicBezTo>
                    <a:pt x="3729" y="0"/>
                    <a:pt x="3792" y="63"/>
                    <a:pt x="3792" y="141"/>
                  </a:cubicBezTo>
                  <a:lnTo>
                    <a:pt x="3792" y="5292"/>
                  </a:lnTo>
                  <a:lnTo>
                    <a:pt x="3792" y="5292"/>
                  </a:lnTo>
                  <a:cubicBezTo>
                    <a:pt x="3792" y="5371"/>
                    <a:pt x="3729" y="5434"/>
                    <a:pt x="3651" y="5434"/>
                  </a:cubicBezTo>
                </a:path>
              </a:pathLst>
            </a:custGeom>
            <a:solidFill>
              <a:srgbClr val="A6D3D8"/>
            </a:solidFill>
            <a:ln>
              <a:noFill/>
            </a:ln>
            <a:effectLst/>
          </p:spPr>
          <p:txBody>
            <a:bodyPr wrap="none" anchor="ctr"/>
            <a:lstStyle/>
            <a:p>
              <a:endParaRPr lang="en-US" sz="2200">
                <a:solidFill>
                  <a:schemeClr val="tx1">
                    <a:lumMod val="75000"/>
                    <a:lumOff val="25000"/>
                  </a:schemeClr>
                </a:solidFill>
              </a:endParaRPr>
            </a:p>
          </p:txBody>
        </p:sp>
        <p:sp>
          <p:nvSpPr>
            <p:cNvPr id="39" name="Freeform 174">
              <a:extLst>
                <a:ext uri="{FF2B5EF4-FFF2-40B4-BE49-F238E27FC236}">
                  <a16:creationId xmlns:a16="http://schemas.microsoft.com/office/drawing/2014/main" id="{C5DA1E79-F552-27C9-A7B3-FA7FC4F51B05}"/>
                </a:ext>
              </a:extLst>
            </p:cNvPr>
            <p:cNvSpPr>
              <a:spLocks noChangeArrowheads="1"/>
            </p:cNvSpPr>
            <p:nvPr/>
          </p:nvSpPr>
          <p:spPr bwMode="auto">
            <a:xfrm>
              <a:off x="6649021" y="2613954"/>
              <a:ext cx="2999924" cy="3831029"/>
            </a:xfrm>
            <a:custGeom>
              <a:avLst/>
              <a:gdLst>
                <a:gd name="T0" fmla="*/ 3069 w 3297"/>
                <a:gd name="T1" fmla="*/ 4702 h 4888"/>
                <a:gd name="T2" fmla="*/ 149 w 3297"/>
                <a:gd name="T3" fmla="*/ 4882 h 4888"/>
                <a:gd name="T4" fmla="*/ 149 w 3297"/>
                <a:gd name="T5" fmla="*/ 4882 h 4888"/>
                <a:gd name="T6" fmla="*/ 0 w 3297"/>
                <a:gd name="T7" fmla="*/ 4742 h 4888"/>
                <a:gd name="T8" fmla="*/ 0 w 3297"/>
                <a:gd name="T9" fmla="*/ 142 h 4888"/>
                <a:gd name="T10" fmla="*/ 0 w 3297"/>
                <a:gd name="T11" fmla="*/ 142 h 4888"/>
                <a:gd name="T12" fmla="*/ 140 w 3297"/>
                <a:gd name="T13" fmla="*/ 0 h 4888"/>
                <a:gd name="T14" fmla="*/ 3153 w 3297"/>
                <a:gd name="T15" fmla="*/ 0 h 4888"/>
                <a:gd name="T16" fmla="*/ 3153 w 3297"/>
                <a:gd name="T17" fmla="*/ 0 h 4888"/>
                <a:gd name="T18" fmla="*/ 3294 w 3297"/>
                <a:gd name="T19" fmla="*/ 145 h 4888"/>
                <a:gd name="T20" fmla="*/ 3201 w 3297"/>
                <a:gd name="T21" fmla="*/ 4564 h 4888"/>
                <a:gd name="T22" fmla="*/ 3201 w 3297"/>
                <a:gd name="T23" fmla="*/ 4564 h 4888"/>
                <a:gd name="T24" fmla="*/ 3069 w 3297"/>
                <a:gd name="T25" fmla="*/ 4702 h 4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7" h="4888">
                  <a:moveTo>
                    <a:pt x="3069" y="4702"/>
                  </a:moveTo>
                  <a:lnTo>
                    <a:pt x="149" y="4882"/>
                  </a:lnTo>
                  <a:lnTo>
                    <a:pt x="149" y="4882"/>
                  </a:lnTo>
                  <a:cubicBezTo>
                    <a:pt x="68" y="4887"/>
                    <a:pt x="0" y="4823"/>
                    <a:pt x="0" y="4742"/>
                  </a:cubicBezTo>
                  <a:lnTo>
                    <a:pt x="0" y="142"/>
                  </a:lnTo>
                  <a:lnTo>
                    <a:pt x="0" y="142"/>
                  </a:lnTo>
                  <a:cubicBezTo>
                    <a:pt x="0" y="64"/>
                    <a:pt x="63" y="0"/>
                    <a:pt x="140" y="0"/>
                  </a:cubicBezTo>
                  <a:lnTo>
                    <a:pt x="3153" y="0"/>
                  </a:lnTo>
                  <a:lnTo>
                    <a:pt x="3153" y="0"/>
                  </a:lnTo>
                  <a:cubicBezTo>
                    <a:pt x="3232" y="0"/>
                    <a:pt x="3296" y="66"/>
                    <a:pt x="3294" y="145"/>
                  </a:cubicBezTo>
                  <a:lnTo>
                    <a:pt x="3201" y="4564"/>
                  </a:lnTo>
                  <a:lnTo>
                    <a:pt x="3201" y="4564"/>
                  </a:lnTo>
                  <a:cubicBezTo>
                    <a:pt x="3200" y="4638"/>
                    <a:pt x="3142" y="4697"/>
                    <a:pt x="3069" y="4702"/>
                  </a:cubicBezTo>
                </a:path>
              </a:pathLst>
            </a:custGeom>
            <a:solidFill>
              <a:schemeClr val="bg1"/>
            </a:solidFill>
            <a:ln>
              <a:noFill/>
            </a:ln>
            <a:effectLst/>
          </p:spPr>
          <p:txBody>
            <a:bodyPr wrap="none" anchor="ctr"/>
            <a:lstStyle/>
            <a:p>
              <a:endParaRPr lang="en-US" sz="2200">
                <a:solidFill>
                  <a:schemeClr val="tx1">
                    <a:lumMod val="75000"/>
                    <a:lumOff val="25000"/>
                  </a:schemeClr>
                </a:solidFill>
              </a:endParaRPr>
            </a:p>
          </p:txBody>
        </p:sp>
        <p:sp>
          <p:nvSpPr>
            <p:cNvPr id="40" name="Freeform 175">
              <a:extLst>
                <a:ext uri="{FF2B5EF4-FFF2-40B4-BE49-F238E27FC236}">
                  <a16:creationId xmlns:a16="http://schemas.microsoft.com/office/drawing/2014/main" id="{44854AAB-6888-EF9F-F1C6-DAE129A5A039}"/>
                </a:ext>
              </a:extLst>
            </p:cNvPr>
            <p:cNvSpPr>
              <a:spLocks noChangeArrowheads="1"/>
            </p:cNvSpPr>
            <p:nvPr/>
          </p:nvSpPr>
          <p:spPr bwMode="auto">
            <a:xfrm>
              <a:off x="6403445" y="2841467"/>
              <a:ext cx="2667044" cy="743387"/>
            </a:xfrm>
            <a:custGeom>
              <a:avLst/>
              <a:gdLst>
                <a:gd name="T0" fmla="*/ 2635 w 2931"/>
                <a:gd name="T1" fmla="*/ 945 h 946"/>
                <a:gd name="T2" fmla="*/ 141 w 2931"/>
                <a:gd name="T3" fmla="*/ 945 h 946"/>
                <a:gd name="T4" fmla="*/ 141 w 2931"/>
                <a:gd name="T5" fmla="*/ 945 h 946"/>
                <a:gd name="T6" fmla="*/ 0 w 2931"/>
                <a:gd name="T7" fmla="*/ 805 h 946"/>
                <a:gd name="T8" fmla="*/ 0 w 2931"/>
                <a:gd name="T9" fmla="*/ 141 h 946"/>
                <a:gd name="T10" fmla="*/ 0 w 2931"/>
                <a:gd name="T11" fmla="*/ 141 h 946"/>
                <a:gd name="T12" fmla="*/ 141 w 2931"/>
                <a:gd name="T13" fmla="*/ 0 h 946"/>
                <a:gd name="T14" fmla="*/ 2774 w 2931"/>
                <a:gd name="T15" fmla="*/ 0 h 946"/>
                <a:gd name="T16" fmla="*/ 2774 w 2931"/>
                <a:gd name="T17" fmla="*/ 0 h 946"/>
                <a:gd name="T18" fmla="*/ 2911 w 2931"/>
                <a:gd name="T19" fmla="*/ 170 h 946"/>
                <a:gd name="T20" fmla="*/ 2773 w 2931"/>
                <a:gd name="T21" fmla="*/ 834 h 946"/>
                <a:gd name="T22" fmla="*/ 2773 w 2931"/>
                <a:gd name="T23" fmla="*/ 834 h 946"/>
                <a:gd name="T24" fmla="*/ 2635 w 2931"/>
                <a:gd name="T25" fmla="*/ 945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31" h="946">
                  <a:moveTo>
                    <a:pt x="2635" y="945"/>
                  </a:moveTo>
                  <a:lnTo>
                    <a:pt x="141" y="945"/>
                  </a:lnTo>
                  <a:lnTo>
                    <a:pt x="141" y="945"/>
                  </a:lnTo>
                  <a:cubicBezTo>
                    <a:pt x="63" y="945"/>
                    <a:pt x="0" y="882"/>
                    <a:pt x="0" y="805"/>
                  </a:cubicBezTo>
                  <a:lnTo>
                    <a:pt x="0" y="141"/>
                  </a:lnTo>
                  <a:lnTo>
                    <a:pt x="0" y="141"/>
                  </a:lnTo>
                  <a:cubicBezTo>
                    <a:pt x="0" y="63"/>
                    <a:pt x="63" y="0"/>
                    <a:pt x="141" y="0"/>
                  </a:cubicBezTo>
                  <a:lnTo>
                    <a:pt x="2774" y="0"/>
                  </a:lnTo>
                  <a:lnTo>
                    <a:pt x="2774" y="0"/>
                  </a:lnTo>
                  <a:cubicBezTo>
                    <a:pt x="2863" y="0"/>
                    <a:pt x="2930" y="82"/>
                    <a:pt x="2911" y="170"/>
                  </a:cubicBezTo>
                  <a:lnTo>
                    <a:pt x="2773" y="834"/>
                  </a:lnTo>
                  <a:lnTo>
                    <a:pt x="2773" y="834"/>
                  </a:lnTo>
                  <a:cubicBezTo>
                    <a:pt x="2759" y="899"/>
                    <a:pt x="2701" y="945"/>
                    <a:pt x="2635" y="945"/>
                  </a:cubicBezTo>
                </a:path>
              </a:pathLst>
            </a:custGeom>
            <a:solidFill>
              <a:srgbClr val="A6D3D8"/>
            </a:solidFill>
            <a:ln>
              <a:noFill/>
            </a:ln>
            <a:effectLst/>
          </p:spPr>
          <p:txBody>
            <a:bodyPr wrap="none" anchor="ctr"/>
            <a:lstStyle/>
            <a:p>
              <a:endParaRPr lang="en-US" sz="2200">
                <a:solidFill>
                  <a:schemeClr val="tx1">
                    <a:lumMod val="75000"/>
                    <a:lumOff val="25000"/>
                  </a:schemeClr>
                </a:solidFill>
              </a:endParaRPr>
            </a:p>
          </p:txBody>
        </p:sp>
        <p:sp>
          <p:nvSpPr>
            <p:cNvPr id="41" name="Freeform 176">
              <a:extLst>
                <a:ext uri="{FF2B5EF4-FFF2-40B4-BE49-F238E27FC236}">
                  <a16:creationId xmlns:a16="http://schemas.microsoft.com/office/drawing/2014/main" id="{BEC87975-180B-4BD0-1679-336894B1AB90}"/>
                </a:ext>
              </a:extLst>
            </p:cNvPr>
            <p:cNvSpPr>
              <a:spLocks noChangeArrowheads="1"/>
            </p:cNvSpPr>
            <p:nvPr/>
          </p:nvSpPr>
          <p:spPr bwMode="auto">
            <a:xfrm>
              <a:off x="10686759" y="2440385"/>
              <a:ext cx="3449111" cy="4263231"/>
            </a:xfrm>
            <a:custGeom>
              <a:avLst/>
              <a:gdLst>
                <a:gd name="T0" fmla="*/ 3651 w 3793"/>
                <a:gd name="T1" fmla="*/ 5434 h 5435"/>
                <a:gd name="T2" fmla="*/ 141 w 3793"/>
                <a:gd name="T3" fmla="*/ 5434 h 5435"/>
                <a:gd name="T4" fmla="*/ 141 w 3793"/>
                <a:gd name="T5" fmla="*/ 5434 h 5435"/>
                <a:gd name="T6" fmla="*/ 0 w 3793"/>
                <a:gd name="T7" fmla="*/ 5292 h 5435"/>
                <a:gd name="T8" fmla="*/ 0 w 3793"/>
                <a:gd name="T9" fmla="*/ 141 h 5435"/>
                <a:gd name="T10" fmla="*/ 0 w 3793"/>
                <a:gd name="T11" fmla="*/ 141 h 5435"/>
                <a:gd name="T12" fmla="*/ 141 w 3793"/>
                <a:gd name="T13" fmla="*/ 0 h 5435"/>
                <a:gd name="T14" fmla="*/ 3651 w 3793"/>
                <a:gd name="T15" fmla="*/ 0 h 5435"/>
                <a:gd name="T16" fmla="*/ 3651 w 3793"/>
                <a:gd name="T17" fmla="*/ 0 h 5435"/>
                <a:gd name="T18" fmla="*/ 3792 w 3793"/>
                <a:gd name="T19" fmla="*/ 141 h 5435"/>
                <a:gd name="T20" fmla="*/ 3792 w 3793"/>
                <a:gd name="T21" fmla="*/ 5292 h 5435"/>
                <a:gd name="T22" fmla="*/ 3792 w 3793"/>
                <a:gd name="T23" fmla="*/ 5292 h 5435"/>
                <a:gd name="T24" fmla="*/ 3651 w 3793"/>
                <a:gd name="T25" fmla="*/ 5434 h 5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93" h="5435">
                  <a:moveTo>
                    <a:pt x="3651" y="5434"/>
                  </a:moveTo>
                  <a:lnTo>
                    <a:pt x="141" y="5434"/>
                  </a:lnTo>
                  <a:lnTo>
                    <a:pt x="141" y="5434"/>
                  </a:lnTo>
                  <a:cubicBezTo>
                    <a:pt x="63" y="5434"/>
                    <a:pt x="0" y="5371"/>
                    <a:pt x="0" y="5292"/>
                  </a:cubicBezTo>
                  <a:lnTo>
                    <a:pt x="0" y="141"/>
                  </a:lnTo>
                  <a:lnTo>
                    <a:pt x="0" y="141"/>
                  </a:lnTo>
                  <a:cubicBezTo>
                    <a:pt x="0" y="63"/>
                    <a:pt x="63" y="0"/>
                    <a:pt x="141" y="0"/>
                  </a:cubicBezTo>
                  <a:lnTo>
                    <a:pt x="3651" y="0"/>
                  </a:lnTo>
                  <a:lnTo>
                    <a:pt x="3651" y="0"/>
                  </a:lnTo>
                  <a:cubicBezTo>
                    <a:pt x="3729" y="0"/>
                    <a:pt x="3792" y="63"/>
                    <a:pt x="3792" y="141"/>
                  </a:cubicBezTo>
                  <a:lnTo>
                    <a:pt x="3792" y="5292"/>
                  </a:lnTo>
                  <a:lnTo>
                    <a:pt x="3792" y="5292"/>
                  </a:lnTo>
                  <a:cubicBezTo>
                    <a:pt x="3792" y="5371"/>
                    <a:pt x="3729" y="5434"/>
                    <a:pt x="3651" y="5434"/>
                  </a:cubicBezTo>
                </a:path>
              </a:pathLst>
            </a:custGeom>
            <a:solidFill>
              <a:srgbClr val="F9B4B1"/>
            </a:solidFill>
            <a:ln>
              <a:noFill/>
            </a:ln>
            <a:effectLst/>
          </p:spPr>
          <p:txBody>
            <a:bodyPr wrap="none" anchor="ctr"/>
            <a:lstStyle/>
            <a:p>
              <a:endParaRPr lang="en-US" sz="2200">
                <a:solidFill>
                  <a:schemeClr val="tx1">
                    <a:lumMod val="75000"/>
                    <a:lumOff val="25000"/>
                  </a:schemeClr>
                </a:solidFill>
              </a:endParaRPr>
            </a:p>
          </p:txBody>
        </p:sp>
        <p:sp>
          <p:nvSpPr>
            <p:cNvPr id="42" name="Freeform 177">
              <a:extLst>
                <a:ext uri="{FF2B5EF4-FFF2-40B4-BE49-F238E27FC236}">
                  <a16:creationId xmlns:a16="http://schemas.microsoft.com/office/drawing/2014/main" id="{0C582D6F-D90B-7B80-5BE8-6C5C198856E0}"/>
                </a:ext>
              </a:extLst>
            </p:cNvPr>
            <p:cNvSpPr>
              <a:spLocks noChangeArrowheads="1"/>
            </p:cNvSpPr>
            <p:nvPr/>
          </p:nvSpPr>
          <p:spPr bwMode="auto">
            <a:xfrm>
              <a:off x="10911353" y="2654756"/>
              <a:ext cx="2999924" cy="3831029"/>
            </a:xfrm>
            <a:custGeom>
              <a:avLst/>
              <a:gdLst>
                <a:gd name="T0" fmla="*/ 3069 w 3297"/>
                <a:gd name="T1" fmla="*/ 4702 h 4888"/>
                <a:gd name="T2" fmla="*/ 150 w 3297"/>
                <a:gd name="T3" fmla="*/ 4882 h 4888"/>
                <a:gd name="T4" fmla="*/ 150 w 3297"/>
                <a:gd name="T5" fmla="*/ 4882 h 4888"/>
                <a:gd name="T6" fmla="*/ 0 w 3297"/>
                <a:gd name="T7" fmla="*/ 4742 h 4888"/>
                <a:gd name="T8" fmla="*/ 0 w 3297"/>
                <a:gd name="T9" fmla="*/ 142 h 4888"/>
                <a:gd name="T10" fmla="*/ 0 w 3297"/>
                <a:gd name="T11" fmla="*/ 142 h 4888"/>
                <a:gd name="T12" fmla="*/ 142 w 3297"/>
                <a:gd name="T13" fmla="*/ 0 h 4888"/>
                <a:gd name="T14" fmla="*/ 3154 w 3297"/>
                <a:gd name="T15" fmla="*/ 0 h 4888"/>
                <a:gd name="T16" fmla="*/ 3154 w 3297"/>
                <a:gd name="T17" fmla="*/ 0 h 4888"/>
                <a:gd name="T18" fmla="*/ 3295 w 3297"/>
                <a:gd name="T19" fmla="*/ 145 h 4888"/>
                <a:gd name="T20" fmla="*/ 3202 w 3297"/>
                <a:gd name="T21" fmla="*/ 4564 h 4888"/>
                <a:gd name="T22" fmla="*/ 3202 w 3297"/>
                <a:gd name="T23" fmla="*/ 4564 h 4888"/>
                <a:gd name="T24" fmla="*/ 3069 w 3297"/>
                <a:gd name="T25" fmla="*/ 4702 h 4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7" h="4888">
                  <a:moveTo>
                    <a:pt x="3069" y="4702"/>
                  </a:moveTo>
                  <a:lnTo>
                    <a:pt x="150" y="4882"/>
                  </a:lnTo>
                  <a:lnTo>
                    <a:pt x="150" y="4882"/>
                  </a:lnTo>
                  <a:cubicBezTo>
                    <a:pt x="69" y="4887"/>
                    <a:pt x="0" y="4823"/>
                    <a:pt x="0" y="4742"/>
                  </a:cubicBezTo>
                  <a:lnTo>
                    <a:pt x="0" y="142"/>
                  </a:lnTo>
                  <a:lnTo>
                    <a:pt x="0" y="142"/>
                  </a:lnTo>
                  <a:cubicBezTo>
                    <a:pt x="0" y="64"/>
                    <a:pt x="63" y="0"/>
                    <a:pt x="142" y="0"/>
                  </a:cubicBezTo>
                  <a:lnTo>
                    <a:pt x="3154" y="0"/>
                  </a:lnTo>
                  <a:lnTo>
                    <a:pt x="3154" y="0"/>
                  </a:lnTo>
                  <a:cubicBezTo>
                    <a:pt x="3232" y="0"/>
                    <a:pt x="3296" y="66"/>
                    <a:pt x="3295" y="145"/>
                  </a:cubicBezTo>
                  <a:lnTo>
                    <a:pt x="3202" y="4564"/>
                  </a:lnTo>
                  <a:lnTo>
                    <a:pt x="3202" y="4564"/>
                  </a:lnTo>
                  <a:cubicBezTo>
                    <a:pt x="3200" y="4638"/>
                    <a:pt x="3143" y="4697"/>
                    <a:pt x="3069" y="4702"/>
                  </a:cubicBezTo>
                </a:path>
              </a:pathLst>
            </a:custGeom>
            <a:solidFill>
              <a:schemeClr val="bg1"/>
            </a:solidFill>
            <a:ln>
              <a:noFill/>
            </a:ln>
            <a:effectLst/>
          </p:spPr>
          <p:txBody>
            <a:bodyPr wrap="none" anchor="ctr"/>
            <a:lstStyle/>
            <a:p>
              <a:endParaRPr lang="en-US" sz="2200">
                <a:solidFill>
                  <a:schemeClr val="tx1">
                    <a:lumMod val="75000"/>
                    <a:lumOff val="25000"/>
                  </a:schemeClr>
                </a:solidFill>
              </a:endParaRPr>
            </a:p>
          </p:txBody>
        </p:sp>
        <p:sp>
          <p:nvSpPr>
            <p:cNvPr id="43" name="Freeform 178">
              <a:extLst>
                <a:ext uri="{FF2B5EF4-FFF2-40B4-BE49-F238E27FC236}">
                  <a16:creationId xmlns:a16="http://schemas.microsoft.com/office/drawing/2014/main" id="{3138D261-37CE-641A-4476-6F22EAB0CD7C}"/>
                </a:ext>
              </a:extLst>
            </p:cNvPr>
            <p:cNvSpPr>
              <a:spLocks noChangeArrowheads="1"/>
            </p:cNvSpPr>
            <p:nvPr/>
          </p:nvSpPr>
          <p:spPr bwMode="auto">
            <a:xfrm>
              <a:off x="10686759" y="2841467"/>
              <a:ext cx="2663034" cy="743387"/>
            </a:xfrm>
            <a:custGeom>
              <a:avLst/>
              <a:gdLst>
                <a:gd name="T0" fmla="*/ 2634 w 2930"/>
                <a:gd name="T1" fmla="*/ 945 h 946"/>
                <a:gd name="T2" fmla="*/ 141 w 2930"/>
                <a:gd name="T3" fmla="*/ 945 h 946"/>
                <a:gd name="T4" fmla="*/ 141 w 2930"/>
                <a:gd name="T5" fmla="*/ 945 h 946"/>
                <a:gd name="T6" fmla="*/ 0 w 2930"/>
                <a:gd name="T7" fmla="*/ 805 h 946"/>
                <a:gd name="T8" fmla="*/ 0 w 2930"/>
                <a:gd name="T9" fmla="*/ 141 h 946"/>
                <a:gd name="T10" fmla="*/ 0 w 2930"/>
                <a:gd name="T11" fmla="*/ 141 h 946"/>
                <a:gd name="T12" fmla="*/ 141 w 2930"/>
                <a:gd name="T13" fmla="*/ 0 h 946"/>
                <a:gd name="T14" fmla="*/ 2773 w 2930"/>
                <a:gd name="T15" fmla="*/ 0 h 946"/>
                <a:gd name="T16" fmla="*/ 2773 w 2930"/>
                <a:gd name="T17" fmla="*/ 0 h 946"/>
                <a:gd name="T18" fmla="*/ 2911 w 2930"/>
                <a:gd name="T19" fmla="*/ 170 h 946"/>
                <a:gd name="T20" fmla="*/ 2772 w 2930"/>
                <a:gd name="T21" fmla="*/ 834 h 946"/>
                <a:gd name="T22" fmla="*/ 2772 w 2930"/>
                <a:gd name="T23" fmla="*/ 834 h 946"/>
                <a:gd name="T24" fmla="*/ 2634 w 2930"/>
                <a:gd name="T25" fmla="*/ 945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30" h="946">
                  <a:moveTo>
                    <a:pt x="2634" y="945"/>
                  </a:moveTo>
                  <a:lnTo>
                    <a:pt x="141" y="945"/>
                  </a:lnTo>
                  <a:lnTo>
                    <a:pt x="141" y="945"/>
                  </a:lnTo>
                  <a:cubicBezTo>
                    <a:pt x="63" y="945"/>
                    <a:pt x="0" y="882"/>
                    <a:pt x="0" y="805"/>
                  </a:cubicBezTo>
                  <a:lnTo>
                    <a:pt x="0" y="141"/>
                  </a:lnTo>
                  <a:lnTo>
                    <a:pt x="0" y="141"/>
                  </a:lnTo>
                  <a:cubicBezTo>
                    <a:pt x="0" y="63"/>
                    <a:pt x="63" y="0"/>
                    <a:pt x="141" y="0"/>
                  </a:cubicBezTo>
                  <a:lnTo>
                    <a:pt x="2773" y="0"/>
                  </a:lnTo>
                  <a:lnTo>
                    <a:pt x="2773" y="0"/>
                  </a:lnTo>
                  <a:cubicBezTo>
                    <a:pt x="2862" y="0"/>
                    <a:pt x="2929" y="82"/>
                    <a:pt x="2911" y="170"/>
                  </a:cubicBezTo>
                  <a:lnTo>
                    <a:pt x="2772" y="834"/>
                  </a:lnTo>
                  <a:lnTo>
                    <a:pt x="2772" y="834"/>
                  </a:lnTo>
                  <a:cubicBezTo>
                    <a:pt x="2759" y="899"/>
                    <a:pt x="2702" y="945"/>
                    <a:pt x="2634" y="945"/>
                  </a:cubicBezTo>
                </a:path>
              </a:pathLst>
            </a:custGeom>
            <a:solidFill>
              <a:srgbClr val="F9B4B1"/>
            </a:solidFill>
            <a:ln>
              <a:noFill/>
            </a:ln>
            <a:effectLst/>
          </p:spPr>
          <p:txBody>
            <a:bodyPr wrap="none" anchor="ctr"/>
            <a:lstStyle/>
            <a:p>
              <a:endParaRPr lang="en-US" sz="2200">
                <a:solidFill>
                  <a:schemeClr val="tx1">
                    <a:lumMod val="75000"/>
                    <a:lumOff val="25000"/>
                  </a:schemeClr>
                </a:solidFill>
              </a:endParaRPr>
            </a:p>
          </p:txBody>
        </p:sp>
        <p:sp>
          <p:nvSpPr>
            <p:cNvPr id="45" name="CuadroTexto 573">
              <a:extLst>
                <a:ext uri="{FF2B5EF4-FFF2-40B4-BE49-F238E27FC236}">
                  <a16:creationId xmlns:a16="http://schemas.microsoft.com/office/drawing/2014/main" id="{AD394189-C04E-D541-3AE7-AB783F827247}"/>
                </a:ext>
              </a:extLst>
            </p:cNvPr>
            <p:cNvSpPr txBox="1"/>
            <p:nvPr/>
          </p:nvSpPr>
          <p:spPr>
            <a:xfrm>
              <a:off x="6895874" y="3035252"/>
              <a:ext cx="1807860" cy="371476"/>
            </a:xfrm>
            <a:prstGeom prst="rect">
              <a:avLst/>
            </a:prstGeom>
            <a:noFill/>
          </p:spPr>
          <p:txBody>
            <a:bodyPr wrap="square" rtlCol="0">
              <a:spAutoFit/>
            </a:bodyPr>
            <a:lstStyle/>
            <a:p>
              <a:pPr algn="ctr"/>
              <a:r>
                <a:rPr lang="en-US" sz="2200">
                  <a:solidFill>
                    <a:schemeClr val="tx1">
                      <a:lumMod val="75000"/>
                      <a:lumOff val="25000"/>
                    </a:schemeClr>
                  </a:solidFill>
                  <a:ea typeface="Open Sans" panose="020B0606030504020204" pitchFamily="34" charset="0"/>
                  <a:cs typeface="Open Sans" panose="020B0606030504020204" pitchFamily="34" charset="0"/>
                </a:rPr>
                <a:t>F1 score</a:t>
              </a:r>
            </a:p>
          </p:txBody>
        </p:sp>
        <p:sp>
          <p:nvSpPr>
            <p:cNvPr id="46" name="CuadroTexto 574">
              <a:extLst>
                <a:ext uri="{FF2B5EF4-FFF2-40B4-BE49-F238E27FC236}">
                  <a16:creationId xmlns:a16="http://schemas.microsoft.com/office/drawing/2014/main" id="{742FCD31-6FD3-5BE8-15EA-C6699506D466}"/>
                </a:ext>
              </a:extLst>
            </p:cNvPr>
            <p:cNvSpPr txBox="1"/>
            <p:nvPr/>
          </p:nvSpPr>
          <p:spPr>
            <a:xfrm>
              <a:off x="10616429" y="2881485"/>
              <a:ext cx="2803693" cy="769441"/>
            </a:xfrm>
            <a:prstGeom prst="rect">
              <a:avLst/>
            </a:prstGeom>
            <a:noFill/>
          </p:spPr>
          <p:txBody>
            <a:bodyPr wrap="square" rtlCol="0">
              <a:spAutoFit/>
            </a:bodyPr>
            <a:lstStyle/>
            <a:p>
              <a:pPr algn="ctr"/>
              <a:r>
                <a:rPr lang="en-US" sz="2200">
                  <a:solidFill>
                    <a:schemeClr val="tx1">
                      <a:lumMod val="75000"/>
                      <a:lumOff val="25000"/>
                    </a:schemeClr>
                  </a:solidFill>
                  <a:ea typeface="Open Sans" panose="020B0606030504020204" pitchFamily="34" charset="0"/>
                  <a:cs typeface="Open Sans" panose="020B0606030504020204" pitchFamily="34" charset="0"/>
                </a:rPr>
                <a:t>Custom evaluation measures</a:t>
              </a:r>
            </a:p>
          </p:txBody>
        </p:sp>
        <p:grpSp>
          <p:nvGrpSpPr>
            <p:cNvPr id="50" name="Group 49">
              <a:extLst>
                <a:ext uri="{FF2B5EF4-FFF2-40B4-BE49-F238E27FC236}">
                  <a16:creationId xmlns:a16="http://schemas.microsoft.com/office/drawing/2014/main" id="{EA842D1A-0D77-CBD1-A4FF-4A0377ADA534}"/>
                </a:ext>
              </a:extLst>
            </p:cNvPr>
            <p:cNvGrpSpPr/>
            <p:nvPr/>
          </p:nvGrpSpPr>
          <p:grpSpPr>
            <a:xfrm>
              <a:off x="2120131" y="2440385"/>
              <a:ext cx="3449111" cy="4263231"/>
              <a:chOff x="2120131" y="2099469"/>
              <a:chExt cx="3449111" cy="4945063"/>
            </a:xfrm>
          </p:grpSpPr>
          <p:sp>
            <p:nvSpPr>
              <p:cNvPr id="35" name="Freeform 170">
                <a:extLst>
                  <a:ext uri="{FF2B5EF4-FFF2-40B4-BE49-F238E27FC236}">
                    <a16:creationId xmlns:a16="http://schemas.microsoft.com/office/drawing/2014/main" id="{BE9A4F59-9F04-21BF-2DB5-992C083D73C9}"/>
                  </a:ext>
                </a:extLst>
              </p:cNvPr>
              <p:cNvSpPr>
                <a:spLocks noChangeArrowheads="1"/>
              </p:cNvSpPr>
              <p:nvPr/>
            </p:nvSpPr>
            <p:spPr bwMode="auto">
              <a:xfrm>
                <a:off x="2120131" y="2099469"/>
                <a:ext cx="3449111" cy="4945063"/>
              </a:xfrm>
              <a:custGeom>
                <a:avLst/>
                <a:gdLst>
                  <a:gd name="T0" fmla="*/ 3651 w 3792"/>
                  <a:gd name="T1" fmla="*/ 5434 h 5435"/>
                  <a:gd name="T2" fmla="*/ 140 w 3792"/>
                  <a:gd name="T3" fmla="*/ 5434 h 5435"/>
                  <a:gd name="T4" fmla="*/ 140 w 3792"/>
                  <a:gd name="T5" fmla="*/ 5434 h 5435"/>
                  <a:gd name="T6" fmla="*/ 0 w 3792"/>
                  <a:gd name="T7" fmla="*/ 5292 h 5435"/>
                  <a:gd name="T8" fmla="*/ 0 w 3792"/>
                  <a:gd name="T9" fmla="*/ 141 h 5435"/>
                  <a:gd name="T10" fmla="*/ 0 w 3792"/>
                  <a:gd name="T11" fmla="*/ 141 h 5435"/>
                  <a:gd name="T12" fmla="*/ 140 w 3792"/>
                  <a:gd name="T13" fmla="*/ 0 h 5435"/>
                  <a:gd name="T14" fmla="*/ 3651 w 3792"/>
                  <a:gd name="T15" fmla="*/ 0 h 5435"/>
                  <a:gd name="T16" fmla="*/ 3651 w 3792"/>
                  <a:gd name="T17" fmla="*/ 0 h 5435"/>
                  <a:gd name="T18" fmla="*/ 3791 w 3792"/>
                  <a:gd name="T19" fmla="*/ 141 h 5435"/>
                  <a:gd name="T20" fmla="*/ 3791 w 3792"/>
                  <a:gd name="T21" fmla="*/ 5292 h 5435"/>
                  <a:gd name="T22" fmla="*/ 3791 w 3792"/>
                  <a:gd name="T23" fmla="*/ 5292 h 5435"/>
                  <a:gd name="T24" fmla="*/ 3651 w 3792"/>
                  <a:gd name="T25" fmla="*/ 5434 h 5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92" h="5435">
                    <a:moveTo>
                      <a:pt x="3651" y="5434"/>
                    </a:moveTo>
                    <a:lnTo>
                      <a:pt x="140" y="5434"/>
                    </a:lnTo>
                    <a:lnTo>
                      <a:pt x="140" y="5434"/>
                    </a:lnTo>
                    <a:cubicBezTo>
                      <a:pt x="63" y="5434"/>
                      <a:pt x="0" y="5371"/>
                      <a:pt x="0" y="5292"/>
                    </a:cubicBezTo>
                    <a:lnTo>
                      <a:pt x="0" y="141"/>
                    </a:lnTo>
                    <a:lnTo>
                      <a:pt x="0" y="141"/>
                    </a:lnTo>
                    <a:cubicBezTo>
                      <a:pt x="0" y="63"/>
                      <a:pt x="63" y="0"/>
                      <a:pt x="140" y="0"/>
                    </a:cubicBezTo>
                    <a:lnTo>
                      <a:pt x="3651" y="0"/>
                    </a:lnTo>
                    <a:lnTo>
                      <a:pt x="3651" y="0"/>
                    </a:lnTo>
                    <a:cubicBezTo>
                      <a:pt x="3728" y="0"/>
                      <a:pt x="3791" y="63"/>
                      <a:pt x="3791" y="141"/>
                    </a:cubicBezTo>
                    <a:lnTo>
                      <a:pt x="3791" y="5292"/>
                    </a:lnTo>
                    <a:lnTo>
                      <a:pt x="3791" y="5292"/>
                    </a:lnTo>
                    <a:cubicBezTo>
                      <a:pt x="3791" y="5371"/>
                      <a:pt x="3728" y="5434"/>
                      <a:pt x="3651" y="5434"/>
                    </a:cubicBezTo>
                  </a:path>
                </a:pathLst>
              </a:custGeom>
              <a:solidFill>
                <a:srgbClr val="93CF9F"/>
              </a:solidFill>
              <a:ln>
                <a:noFill/>
              </a:ln>
              <a:effectLst/>
            </p:spPr>
            <p:txBody>
              <a:bodyPr wrap="none" anchor="ctr"/>
              <a:lstStyle/>
              <a:p>
                <a:endParaRPr lang="en-US" sz="2200">
                  <a:solidFill>
                    <a:schemeClr val="tx1">
                      <a:lumMod val="75000"/>
                      <a:lumOff val="25000"/>
                    </a:schemeClr>
                  </a:solidFill>
                </a:endParaRPr>
              </a:p>
            </p:txBody>
          </p:sp>
          <p:sp>
            <p:nvSpPr>
              <p:cNvPr id="36" name="Freeform 171">
                <a:extLst>
                  <a:ext uri="{FF2B5EF4-FFF2-40B4-BE49-F238E27FC236}">
                    <a16:creationId xmlns:a16="http://schemas.microsoft.com/office/drawing/2014/main" id="{92206864-9E0E-3BDB-F731-E1A693E3622C}"/>
                  </a:ext>
                </a:extLst>
              </p:cNvPr>
              <p:cNvSpPr>
                <a:spLocks noChangeArrowheads="1"/>
              </p:cNvSpPr>
              <p:nvPr/>
            </p:nvSpPr>
            <p:spPr bwMode="auto">
              <a:xfrm>
                <a:off x="2390773" y="2348125"/>
                <a:ext cx="2999924" cy="4443738"/>
              </a:xfrm>
              <a:custGeom>
                <a:avLst/>
                <a:gdLst>
                  <a:gd name="T0" fmla="*/ 3069 w 3297"/>
                  <a:gd name="T1" fmla="*/ 4702 h 4888"/>
                  <a:gd name="T2" fmla="*/ 150 w 3297"/>
                  <a:gd name="T3" fmla="*/ 4882 h 4888"/>
                  <a:gd name="T4" fmla="*/ 150 w 3297"/>
                  <a:gd name="T5" fmla="*/ 4882 h 4888"/>
                  <a:gd name="T6" fmla="*/ 0 w 3297"/>
                  <a:gd name="T7" fmla="*/ 4742 h 4888"/>
                  <a:gd name="T8" fmla="*/ 0 w 3297"/>
                  <a:gd name="T9" fmla="*/ 142 h 4888"/>
                  <a:gd name="T10" fmla="*/ 0 w 3297"/>
                  <a:gd name="T11" fmla="*/ 142 h 4888"/>
                  <a:gd name="T12" fmla="*/ 141 w 3297"/>
                  <a:gd name="T13" fmla="*/ 0 h 4888"/>
                  <a:gd name="T14" fmla="*/ 3153 w 3297"/>
                  <a:gd name="T15" fmla="*/ 0 h 4888"/>
                  <a:gd name="T16" fmla="*/ 3153 w 3297"/>
                  <a:gd name="T17" fmla="*/ 0 h 4888"/>
                  <a:gd name="T18" fmla="*/ 3294 w 3297"/>
                  <a:gd name="T19" fmla="*/ 145 h 4888"/>
                  <a:gd name="T20" fmla="*/ 3201 w 3297"/>
                  <a:gd name="T21" fmla="*/ 4564 h 4888"/>
                  <a:gd name="T22" fmla="*/ 3201 w 3297"/>
                  <a:gd name="T23" fmla="*/ 4564 h 4888"/>
                  <a:gd name="T24" fmla="*/ 3069 w 3297"/>
                  <a:gd name="T25" fmla="*/ 4702 h 4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7" h="4888">
                    <a:moveTo>
                      <a:pt x="3069" y="4702"/>
                    </a:moveTo>
                    <a:lnTo>
                      <a:pt x="150" y="4882"/>
                    </a:lnTo>
                    <a:lnTo>
                      <a:pt x="150" y="4882"/>
                    </a:lnTo>
                    <a:cubicBezTo>
                      <a:pt x="68" y="4887"/>
                      <a:pt x="0" y="4823"/>
                      <a:pt x="0" y="4742"/>
                    </a:cubicBezTo>
                    <a:lnTo>
                      <a:pt x="0" y="142"/>
                    </a:lnTo>
                    <a:lnTo>
                      <a:pt x="0" y="142"/>
                    </a:lnTo>
                    <a:cubicBezTo>
                      <a:pt x="0" y="64"/>
                      <a:pt x="63" y="0"/>
                      <a:pt x="141" y="0"/>
                    </a:cubicBezTo>
                    <a:lnTo>
                      <a:pt x="3153" y="0"/>
                    </a:lnTo>
                    <a:lnTo>
                      <a:pt x="3153" y="0"/>
                    </a:lnTo>
                    <a:cubicBezTo>
                      <a:pt x="3232" y="0"/>
                      <a:pt x="3296" y="66"/>
                      <a:pt x="3294" y="145"/>
                    </a:cubicBezTo>
                    <a:lnTo>
                      <a:pt x="3201" y="4564"/>
                    </a:lnTo>
                    <a:lnTo>
                      <a:pt x="3201" y="4564"/>
                    </a:lnTo>
                    <a:cubicBezTo>
                      <a:pt x="3199" y="4638"/>
                      <a:pt x="3142" y="4697"/>
                      <a:pt x="3069" y="4702"/>
                    </a:cubicBezTo>
                  </a:path>
                </a:pathLst>
              </a:custGeom>
              <a:solidFill>
                <a:schemeClr val="bg1"/>
              </a:solidFill>
              <a:ln>
                <a:noFill/>
              </a:ln>
              <a:effectLst/>
            </p:spPr>
            <p:txBody>
              <a:bodyPr wrap="none" anchor="ctr"/>
              <a:lstStyle/>
              <a:p>
                <a:endParaRPr lang="en-US" sz="2200">
                  <a:solidFill>
                    <a:schemeClr val="tx1">
                      <a:lumMod val="75000"/>
                      <a:lumOff val="25000"/>
                    </a:schemeClr>
                  </a:solidFill>
                </a:endParaRPr>
              </a:p>
            </p:txBody>
          </p:sp>
          <p:sp>
            <p:nvSpPr>
              <p:cNvPr id="37" name="Freeform 172">
                <a:extLst>
                  <a:ext uri="{FF2B5EF4-FFF2-40B4-BE49-F238E27FC236}">
                    <a16:creationId xmlns:a16="http://schemas.microsoft.com/office/drawing/2014/main" id="{8546CE9D-06F0-0A20-B165-5944F79C65FB}"/>
                  </a:ext>
                </a:extLst>
              </p:cNvPr>
              <p:cNvSpPr>
                <a:spLocks noChangeArrowheads="1"/>
              </p:cNvSpPr>
              <p:nvPr/>
            </p:nvSpPr>
            <p:spPr bwMode="auto">
              <a:xfrm>
                <a:off x="2120131" y="2564697"/>
                <a:ext cx="2663034" cy="862279"/>
              </a:xfrm>
              <a:custGeom>
                <a:avLst/>
                <a:gdLst>
                  <a:gd name="T0" fmla="*/ 2634 w 2930"/>
                  <a:gd name="T1" fmla="*/ 945 h 946"/>
                  <a:gd name="T2" fmla="*/ 140 w 2930"/>
                  <a:gd name="T3" fmla="*/ 945 h 946"/>
                  <a:gd name="T4" fmla="*/ 140 w 2930"/>
                  <a:gd name="T5" fmla="*/ 945 h 946"/>
                  <a:gd name="T6" fmla="*/ 0 w 2930"/>
                  <a:gd name="T7" fmla="*/ 805 h 946"/>
                  <a:gd name="T8" fmla="*/ 0 w 2930"/>
                  <a:gd name="T9" fmla="*/ 141 h 946"/>
                  <a:gd name="T10" fmla="*/ 0 w 2930"/>
                  <a:gd name="T11" fmla="*/ 141 h 946"/>
                  <a:gd name="T12" fmla="*/ 140 w 2930"/>
                  <a:gd name="T13" fmla="*/ 0 h 946"/>
                  <a:gd name="T14" fmla="*/ 2773 w 2930"/>
                  <a:gd name="T15" fmla="*/ 0 h 946"/>
                  <a:gd name="T16" fmla="*/ 2773 w 2930"/>
                  <a:gd name="T17" fmla="*/ 0 h 946"/>
                  <a:gd name="T18" fmla="*/ 2911 w 2930"/>
                  <a:gd name="T19" fmla="*/ 170 h 946"/>
                  <a:gd name="T20" fmla="*/ 2772 w 2930"/>
                  <a:gd name="T21" fmla="*/ 834 h 946"/>
                  <a:gd name="T22" fmla="*/ 2772 w 2930"/>
                  <a:gd name="T23" fmla="*/ 834 h 946"/>
                  <a:gd name="T24" fmla="*/ 2634 w 2930"/>
                  <a:gd name="T25" fmla="*/ 945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30" h="946">
                    <a:moveTo>
                      <a:pt x="2634" y="945"/>
                    </a:moveTo>
                    <a:lnTo>
                      <a:pt x="140" y="945"/>
                    </a:lnTo>
                    <a:lnTo>
                      <a:pt x="140" y="945"/>
                    </a:lnTo>
                    <a:cubicBezTo>
                      <a:pt x="63" y="945"/>
                      <a:pt x="0" y="882"/>
                      <a:pt x="0" y="805"/>
                    </a:cubicBezTo>
                    <a:lnTo>
                      <a:pt x="0" y="141"/>
                    </a:lnTo>
                    <a:lnTo>
                      <a:pt x="0" y="141"/>
                    </a:lnTo>
                    <a:cubicBezTo>
                      <a:pt x="0" y="63"/>
                      <a:pt x="63" y="0"/>
                      <a:pt x="140" y="0"/>
                    </a:cubicBezTo>
                    <a:lnTo>
                      <a:pt x="2773" y="0"/>
                    </a:lnTo>
                    <a:lnTo>
                      <a:pt x="2773" y="0"/>
                    </a:lnTo>
                    <a:cubicBezTo>
                      <a:pt x="2862" y="0"/>
                      <a:pt x="2929" y="82"/>
                      <a:pt x="2911" y="170"/>
                    </a:cubicBezTo>
                    <a:lnTo>
                      <a:pt x="2772" y="834"/>
                    </a:lnTo>
                    <a:lnTo>
                      <a:pt x="2772" y="834"/>
                    </a:lnTo>
                    <a:cubicBezTo>
                      <a:pt x="2758" y="899"/>
                      <a:pt x="2701" y="945"/>
                      <a:pt x="2634" y="945"/>
                    </a:cubicBezTo>
                  </a:path>
                </a:pathLst>
              </a:custGeom>
              <a:solidFill>
                <a:srgbClr val="93CF9F"/>
              </a:solidFill>
              <a:ln>
                <a:noFill/>
              </a:ln>
              <a:effectLst/>
            </p:spPr>
            <p:txBody>
              <a:bodyPr wrap="none" anchor="ctr"/>
              <a:lstStyle/>
              <a:p>
                <a:endParaRPr lang="en-US" sz="2200">
                  <a:solidFill>
                    <a:schemeClr val="tx1">
                      <a:lumMod val="75000"/>
                      <a:lumOff val="25000"/>
                    </a:schemeClr>
                  </a:solidFill>
                </a:endParaRPr>
              </a:p>
            </p:txBody>
          </p:sp>
          <p:sp>
            <p:nvSpPr>
              <p:cNvPr id="44" name="CuadroTexto 572">
                <a:extLst>
                  <a:ext uri="{FF2B5EF4-FFF2-40B4-BE49-F238E27FC236}">
                    <a16:creationId xmlns:a16="http://schemas.microsoft.com/office/drawing/2014/main" id="{25B88A94-E221-22EF-C44A-6429D52192B7}"/>
                  </a:ext>
                </a:extLst>
              </p:cNvPr>
              <p:cNvSpPr txBox="1"/>
              <p:nvPr/>
            </p:nvSpPr>
            <p:spPr>
              <a:xfrm>
                <a:off x="2592170" y="2795490"/>
                <a:ext cx="1807860" cy="430887"/>
              </a:xfrm>
              <a:prstGeom prst="rect">
                <a:avLst/>
              </a:prstGeom>
              <a:noFill/>
            </p:spPr>
            <p:txBody>
              <a:bodyPr wrap="square" rtlCol="0">
                <a:spAutoFit/>
              </a:bodyPr>
              <a:lstStyle/>
              <a:p>
                <a:pPr algn="ctr"/>
                <a:r>
                  <a:rPr lang="en-US" sz="2200">
                    <a:solidFill>
                      <a:schemeClr val="tx1">
                        <a:lumMod val="75000"/>
                        <a:lumOff val="25000"/>
                      </a:schemeClr>
                    </a:solidFill>
                    <a:ea typeface="Open Sans" panose="020B0606030504020204" pitchFamily="34" charset="0"/>
                    <a:cs typeface="Open Sans" panose="020B0606030504020204" pitchFamily="34" charset="0"/>
                  </a:rPr>
                  <a:t>Recall</a:t>
                </a:r>
              </a:p>
            </p:txBody>
          </p:sp>
          <p:sp>
            <p:nvSpPr>
              <p:cNvPr id="47" name="Rectángulo 576">
                <a:extLst>
                  <a:ext uri="{FF2B5EF4-FFF2-40B4-BE49-F238E27FC236}">
                    <a16:creationId xmlns:a16="http://schemas.microsoft.com/office/drawing/2014/main" id="{E9789B55-B61B-8B4A-A715-F3E418C15631}"/>
                  </a:ext>
                </a:extLst>
              </p:cNvPr>
              <p:cNvSpPr/>
              <p:nvPr/>
            </p:nvSpPr>
            <p:spPr>
              <a:xfrm>
                <a:off x="2393782" y="3623480"/>
                <a:ext cx="2996915" cy="1874281"/>
              </a:xfrm>
              <a:prstGeom prst="rect">
                <a:avLst/>
              </a:prstGeom>
            </p:spPr>
            <p:txBody>
              <a:bodyPr wrap="square">
                <a:spAutoFit/>
              </a:bodyPr>
              <a:lstStyle/>
              <a:p>
                <a:pPr algn="ctr">
                  <a:lnSpc>
                    <a:spcPct val="115000"/>
                  </a:lnSpc>
                </a:pPr>
                <a:r>
                  <a:rPr lang="en-US" sz="2200">
                    <a:solidFill>
                      <a:schemeClr val="tx1">
                        <a:lumMod val="75000"/>
                        <a:lumOff val="25000"/>
                      </a:schemeClr>
                    </a:solidFill>
                    <a:ea typeface="Lato" charset="0"/>
                    <a:cs typeface="Lato" charset="0"/>
                  </a:rPr>
                  <a:t>It measures the model's ability to identify all positive instances correctly.</a:t>
                </a:r>
              </a:p>
            </p:txBody>
          </p:sp>
        </p:grpSp>
        <p:sp>
          <p:nvSpPr>
            <p:cNvPr id="48" name="Rectángulo 577">
              <a:extLst>
                <a:ext uri="{FF2B5EF4-FFF2-40B4-BE49-F238E27FC236}">
                  <a16:creationId xmlns:a16="http://schemas.microsoft.com/office/drawing/2014/main" id="{3D7FA05C-01CE-CD39-2B15-892891DD8096}"/>
                </a:ext>
              </a:extLst>
            </p:cNvPr>
            <p:cNvSpPr/>
            <p:nvPr/>
          </p:nvSpPr>
          <p:spPr>
            <a:xfrm>
              <a:off x="6649021" y="3754209"/>
              <a:ext cx="2856929" cy="2486770"/>
            </a:xfrm>
            <a:prstGeom prst="rect">
              <a:avLst/>
            </a:prstGeom>
          </p:spPr>
          <p:txBody>
            <a:bodyPr wrap="square">
              <a:spAutoFit/>
            </a:bodyPr>
            <a:lstStyle/>
            <a:p>
              <a:pPr algn="ctr">
                <a:lnSpc>
                  <a:spcPct val="115000"/>
                </a:lnSpc>
              </a:pPr>
              <a:r>
                <a:rPr lang="en-US" sz="2200">
                  <a:solidFill>
                    <a:schemeClr val="tx1">
                      <a:lumMod val="75000"/>
                      <a:lumOff val="25000"/>
                    </a:schemeClr>
                  </a:solidFill>
                  <a:ea typeface="Lato" charset="0"/>
                  <a:cs typeface="Lato" charset="0"/>
                </a:rPr>
                <a:t>It is the harmonic mean of precision and recall, providing a single metric that balances both measures.</a:t>
              </a:r>
            </a:p>
          </p:txBody>
        </p:sp>
        <p:sp>
          <p:nvSpPr>
            <p:cNvPr id="49" name="Rectángulo 578">
              <a:extLst>
                <a:ext uri="{FF2B5EF4-FFF2-40B4-BE49-F238E27FC236}">
                  <a16:creationId xmlns:a16="http://schemas.microsoft.com/office/drawing/2014/main" id="{AE3D5A3D-ABC0-FDA3-93B0-0333B80E9C33}"/>
                </a:ext>
              </a:extLst>
            </p:cNvPr>
            <p:cNvSpPr/>
            <p:nvPr/>
          </p:nvSpPr>
          <p:spPr>
            <a:xfrm>
              <a:off x="11009469" y="3754263"/>
              <a:ext cx="2852749" cy="1625188"/>
            </a:xfrm>
            <a:prstGeom prst="rect">
              <a:avLst/>
            </a:prstGeom>
          </p:spPr>
          <p:txBody>
            <a:bodyPr wrap="square">
              <a:spAutoFit/>
            </a:bodyPr>
            <a:lstStyle/>
            <a:p>
              <a:pPr algn="ctr">
                <a:lnSpc>
                  <a:spcPct val="115000"/>
                </a:lnSpc>
              </a:pPr>
              <a:r>
                <a:rPr lang="en-US" sz="2200">
                  <a:solidFill>
                    <a:schemeClr val="tx1">
                      <a:lumMod val="75000"/>
                      <a:lumOff val="25000"/>
                    </a:schemeClr>
                  </a:solidFill>
                  <a:ea typeface="Lato" charset="0"/>
                  <a:cs typeface="Lato" charset="0"/>
                </a:rPr>
                <a:t>It is based on the specific requirements of the problem domain.</a:t>
              </a:r>
            </a:p>
          </p:txBody>
        </p:sp>
      </p:grpSp>
      <p:sp>
        <p:nvSpPr>
          <p:cNvPr id="5" name="Brandline_LVC">
            <a:extLst>
              <a:ext uri="{FF2B5EF4-FFF2-40B4-BE49-F238E27FC236}">
                <a16:creationId xmlns:a16="http://schemas.microsoft.com/office/drawing/2014/main" id="{CFDE7884-A542-CBEB-F55B-247424F02B69}"/>
              </a:ext>
            </a:extLst>
          </p:cNvPr>
          <p:cNvSpPr/>
          <p:nvPr/>
        </p:nvSpPr>
        <p:spPr>
          <a:xfrm>
            <a:off x="3987800" y="816324"/>
            <a:ext cx="8282860"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33945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823AB5-3545-2372-73FF-ACC77A609E31}"/>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Training Parameters</a:t>
            </a:r>
            <a:endParaRPr lang="en-IN">
              <a:solidFill>
                <a:srgbClr val="404040"/>
              </a:solidFill>
              <a:latin typeface="Open Sans Bold" pitchFamily="2" charset="0"/>
            </a:endParaRPr>
          </a:p>
        </p:txBody>
      </p:sp>
      <p:sp>
        <p:nvSpPr>
          <p:cNvPr id="5" name="Brandline_LVC">
            <a:extLst>
              <a:ext uri="{FF2B5EF4-FFF2-40B4-BE49-F238E27FC236}">
                <a16:creationId xmlns:a16="http://schemas.microsoft.com/office/drawing/2014/main" id="{BAE3C229-66ED-AD09-6FBA-575AEAE60748}"/>
              </a:ext>
            </a:extLst>
          </p:cNvPr>
          <p:cNvSpPr/>
          <p:nvPr/>
        </p:nvSpPr>
        <p:spPr>
          <a:xfrm>
            <a:off x="5854700" y="816324"/>
            <a:ext cx="4542314"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TextBox 28">
            <a:extLst>
              <a:ext uri="{FF2B5EF4-FFF2-40B4-BE49-F238E27FC236}">
                <a16:creationId xmlns:a16="http://schemas.microsoft.com/office/drawing/2014/main" id="{7354F51F-A158-C852-8E8C-AD26FCEA146C}"/>
              </a:ext>
            </a:extLst>
          </p:cNvPr>
          <p:cNvSpPr txBox="1"/>
          <p:nvPr/>
        </p:nvSpPr>
        <p:spPr>
          <a:xfrm>
            <a:off x="2974603" y="1542611"/>
            <a:ext cx="10306795" cy="457176"/>
          </a:xfrm>
          <a:prstGeom prst="rect">
            <a:avLst/>
          </a:prstGeom>
          <a:noFill/>
        </p:spPr>
        <p:txBody>
          <a:bodyPr wrap="square" rtlCol="0">
            <a:spAutoFit/>
          </a:bodyPr>
          <a:lstStyle/>
          <a:p>
            <a:pPr algn="ctr">
              <a:lnSpc>
                <a:spcPct val="115000"/>
              </a:lnSpc>
            </a:pPr>
            <a:r>
              <a:rPr lang="en-US" sz="2200" err="1">
                <a:solidFill>
                  <a:schemeClr val="tx1">
                    <a:lumMod val="75000"/>
                    <a:lumOff val="25000"/>
                  </a:schemeClr>
                </a:solidFill>
                <a:latin typeface="Open Sans" pitchFamily="2" charset="0"/>
              </a:rPr>
              <a:t>MLflow</a:t>
            </a:r>
            <a:r>
              <a:rPr lang="en-US" sz="2200">
                <a:solidFill>
                  <a:schemeClr val="tx1">
                    <a:lumMod val="75000"/>
                    <a:lumOff val="25000"/>
                  </a:schemeClr>
                </a:solidFill>
                <a:latin typeface="Open Sans" pitchFamily="2" charset="0"/>
              </a:rPr>
              <a:t> allows the logging of training parameters such as:</a:t>
            </a:r>
            <a:endParaRPr lang="en-IN" sz="2200">
              <a:solidFill>
                <a:schemeClr val="tx1">
                  <a:lumMod val="75000"/>
                  <a:lumOff val="25000"/>
                </a:schemeClr>
              </a:solidFill>
              <a:latin typeface="Open Sans" pitchFamily="2" charset="0"/>
            </a:endParaRPr>
          </a:p>
        </p:txBody>
      </p:sp>
      <p:grpSp>
        <p:nvGrpSpPr>
          <p:cNvPr id="46" name="Group 45">
            <a:extLst>
              <a:ext uri="{FF2B5EF4-FFF2-40B4-BE49-F238E27FC236}">
                <a16:creationId xmlns:a16="http://schemas.microsoft.com/office/drawing/2014/main" id="{5929D980-7DCC-EBD5-9335-0E1ACA99F7D4}"/>
              </a:ext>
            </a:extLst>
          </p:cNvPr>
          <p:cNvGrpSpPr/>
          <p:nvPr/>
        </p:nvGrpSpPr>
        <p:grpSpPr>
          <a:xfrm>
            <a:off x="3727005" y="2215343"/>
            <a:ext cx="8801991" cy="6131567"/>
            <a:chOff x="3629033" y="2234766"/>
            <a:chExt cx="8801991" cy="6131567"/>
          </a:xfrm>
        </p:grpSpPr>
        <p:grpSp>
          <p:nvGrpSpPr>
            <p:cNvPr id="42" name="Group 41">
              <a:extLst>
                <a:ext uri="{FF2B5EF4-FFF2-40B4-BE49-F238E27FC236}">
                  <a16:creationId xmlns:a16="http://schemas.microsoft.com/office/drawing/2014/main" id="{B1E6DA46-E039-65BE-B130-4789E91C9DE6}"/>
                </a:ext>
              </a:extLst>
            </p:cNvPr>
            <p:cNvGrpSpPr/>
            <p:nvPr/>
          </p:nvGrpSpPr>
          <p:grpSpPr>
            <a:xfrm>
              <a:off x="3629033" y="2234766"/>
              <a:ext cx="3788229" cy="2625289"/>
              <a:chOff x="2974603" y="2264120"/>
              <a:chExt cx="3788229" cy="2625289"/>
            </a:xfrm>
          </p:grpSpPr>
          <p:grpSp>
            <p:nvGrpSpPr>
              <p:cNvPr id="3" name="Group 2">
                <a:extLst>
                  <a:ext uri="{FF2B5EF4-FFF2-40B4-BE49-F238E27FC236}">
                    <a16:creationId xmlns:a16="http://schemas.microsoft.com/office/drawing/2014/main" id="{451D7ED3-A1A9-E778-9C0E-F0E36A2B12B6}"/>
                  </a:ext>
                </a:extLst>
              </p:cNvPr>
              <p:cNvGrpSpPr/>
              <p:nvPr/>
            </p:nvGrpSpPr>
            <p:grpSpPr>
              <a:xfrm>
                <a:off x="2974603" y="2264120"/>
                <a:ext cx="3788229" cy="2625289"/>
                <a:chOff x="2202023" y="2855167"/>
                <a:chExt cx="3788229" cy="2625289"/>
              </a:xfrm>
            </p:grpSpPr>
            <p:sp>
              <p:nvSpPr>
                <p:cNvPr id="39" name="Rectangle: Rounded Corners 38">
                  <a:extLst>
                    <a:ext uri="{FF2B5EF4-FFF2-40B4-BE49-F238E27FC236}">
                      <a16:creationId xmlns:a16="http://schemas.microsoft.com/office/drawing/2014/main" id="{071E22E1-0FBA-57F9-C8A8-64507073E6B2}"/>
                    </a:ext>
                  </a:extLst>
                </p:cNvPr>
                <p:cNvSpPr/>
                <p:nvPr/>
              </p:nvSpPr>
              <p:spPr>
                <a:xfrm>
                  <a:off x="2397966" y="2855167"/>
                  <a:ext cx="3396343" cy="687244"/>
                </a:xfrm>
                <a:prstGeom prst="roundRect">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Learning rate</a:t>
                  </a:r>
                </a:p>
              </p:txBody>
            </p:sp>
            <p:sp>
              <p:nvSpPr>
                <p:cNvPr id="40" name="Rectangle: Rounded Corners 39">
                  <a:extLst>
                    <a:ext uri="{FF2B5EF4-FFF2-40B4-BE49-F238E27FC236}">
                      <a16:creationId xmlns:a16="http://schemas.microsoft.com/office/drawing/2014/main" id="{55B1418B-3B1A-C96E-252D-CC63718D3D39}"/>
                    </a:ext>
                  </a:extLst>
                </p:cNvPr>
                <p:cNvSpPr/>
                <p:nvPr/>
              </p:nvSpPr>
              <p:spPr>
                <a:xfrm>
                  <a:off x="2202023" y="3542411"/>
                  <a:ext cx="3788229" cy="1938045"/>
                </a:xfrm>
                <a:prstGeom prst="roundRect">
                  <a:avLst/>
                </a:prstGeom>
                <a:noFill/>
                <a:ln>
                  <a:solidFill>
                    <a:srgbClr val="9DC3E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200">
                    <a:solidFill>
                      <a:schemeClr val="tx1">
                        <a:lumMod val="75000"/>
                        <a:lumOff val="25000"/>
                      </a:schemeClr>
                    </a:solidFill>
                  </a:endParaRPr>
                </a:p>
              </p:txBody>
            </p:sp>
          </p:grpSp>
          <p:sp>
            <p:nvSpPr>
              <p:cNvPr id="35" name="TextBox 34">
                <a:extLst>
                  <a:ext uri="{FF2B5EF4-FFF2-40B4-BE49-F238E27FC236}">
                    <a16:creationId xmlns:a16="http://schemas.microsoft.com/office/drawing/2014/main" id="{4076AF5A-20C3-DC44-CFA3-61BEA01CB8A4}"/>
                  </a:ext>
                </a:extLst>
              </p:cNvPr>
              <p:cNvSpPr txBox="1"/>
              <p:nvPr/>
            </p:nvSpPr>
            <p:spPr>
              <a:xfrm>
                <a:off x="3269555" y="3107792"/>
                <a:ext cx="3198325" cy="1625188"/>
              </a:xfrm>
              <a:prstGeom prst="rect">
                <a:avLst/>
              </a:prstGeom>
              <a:noFill/>
            </p:spPr>
            <p:txBody>
              <a:bodyPr wrap="square" rtlCol="0">
                <a:spAutoFit/>
              </a:bodyPr>
              <a:lstStyle/>
              <a:p>
                <a:pPr algn="ctr">
                  <a:lnSpc>
                    <a:spcPct val="115000"/>
                  </a:lnSpc>
                </a:pPr>
                <a:r>
                  <a:rPr lang="en-US" sz="2200">
                    <a:solidFill>
                      <a:schemeClr val="tx1">
                        <a:lumMod val="75000"/>
                        <a:lumOff val="25000"/>
                      </a:schemeClr>
                    </a:solidFill>
                  </a:rPr>
                  <a:t>Determines the step size at which the model adjusts its weights during training</a:t>
                </a:r>
                <a:endParaRPr lang="en-IN" sz="2200">
                  <a:solidFill>
                    <a:schemeClr val="tx1">
                      <a:lumMod val="75000"/>
                      <a:lumOff val="25000"/>
                    </a:schemeClr>
                  </a:solidFill>
                </a:endParaRPr>
              </a:p>
            </p:txBody>
          </p:sp>
        </p:grpSp>
        <p:grpSp>
          <p:nvGrpSpPr>
            <p:cNvPr id="43" name="Group 42">
              <a:extLst>
                <a:ext uri="{FF2B5EF4-FFF2-40B4-BE49-F238E27FC236}">
                  <a16:creationId xmlns:a16="http://schemas.microsoft.com/office/drawing/2014/main" id="{A704F64E-02D6-E293-B7A4-6AC1BEBB34C4}"/>
                </a:ext>
              </a:extLst>
            </p:cNvPr>
            <p:cNvGrpSpPr/>
            <p:nvPr/>
          </p:nvGrpSpPr>
          <p:grpSpPr>
            <a:xfrm>
              <a:off x="8642795" y="2242426"/>
              <a:ext cx="3788229" cy="2624572"/>
              <a:chOff x="9442006" y="2264120"/>
              <a:chExt cx="3788229" cy="2624572"/>
            </a:xfrm>
          </p:grpSpPr>
          <p:sp>
            <p:nvSpPr>
              <p:cNvPr id="6" name="Rectangle: Rounded Corners 5">
                <a:extLst>
                  <a:ext uri="{FF2B5EF4-FFF2-40B4-BE49-F238E27FC236}">
                    <a16:creationId xmlns:a16="http://schemas.microsoft.com/office/drawing/2014/main" id="{6725B11C-586E-6F28-3183-57CE58F1A232}"/>
                  </a:ext>
                </a:extLst>
              </p:cNvPr>
              <p:cNvSpPr/>
              <p:nvPr/>
            </p:nvSpPr>
            <p:spPr>
              <a:xfrm>
                <a:off x="9637950" y="2264120"/>
                <a:ext cx="3396343" cy="687244"/>
              </a:xfrm>
              <a:prstGeom prst="roundRect">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Batch size</a:t>
                </a:r>
              </a:p>
            </p:txBody>
          </p:sp>
          <p:sp>
            <p:nvSpPr>
              <p:cNvPr id="30" name="Rectangle: Rounded Corners 29">
                <a:extLst>
                  <a:ext uri="{FF2B5EF4-FFF2-40B4-BE49-F238E27FC236}">
                    <a16:creationId xmlns:a16="http://schemas.microsoft.com/office/drawing/2014/main" id="{C5DC9C74-59B9-8B94-46B5-8A3E5487B4FA}"/>
                  </a:ext>
                </a:extLst>
              </p:cNvPr>
              <p:cNvSpPr/>
              <p:nvPr/>
            </p:nvSpPr>
            <p:spPr>
              <a:xfrm>
                <a:off x="9442006" y="2950647"/>
                <a:ext cx="3788229" cy="1938045"/>
              </a:xfrm>
              <a:prstGeom prst="roundRect">
                <a:avLst/>
              </a:prstGeom>
              <a:noFill/>
              <a:ln>
                <a:solidFill>
                  <a:srgbClr val="9DC3E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200">
                  <a:solidFill>
                    <a:schemeClr val="tx1">
                      <a:lumMod val="75000"/>
                      <a:lumOff val="25000"/>
                    </a:schemeClr>
                  </a:solidFill>
                </a:endParaRPr>
              </a:p>
            </p:txBody>
          </p:sp>
          <p:sp>
            <p:nvSpPr>
              <p:cNvPr id="36" name="TextBox 35">
                <a:extLst>
                  <a:ext uri="{FF2B5EF4-FFF2-40B4-BE49-F238E27FC236}">
                    <a16:creationId xmlns:a16="http://schemas.microsoft.com/office/drawing/2014/main" id="{E573E588-C323-685B-A0EF-98A1CDDF015D}"/>
                  </a:ext>
                </a:extLst>
              </p:cNvPr>
              <p:cNvSpPr txBox="1"/>
              <p:nvPr/>
            </p:nvSpPr>
            <p:spPr>
              <a:xfrm>
                <a:off x="9637949" y="3107075"/>
                <a:ext cx="3396343" cy="1625188"/>
              </a:xfrm>
              <a:prstGeom prst="rect">
                <a:avLst/>
              </a:prstGeom>
              <a:noFill/>
            </p:spPr>
            <p:txBody>
              <a:bodyPr wrap="square" rtlCol="0">
                <a:spAutoFit/>
              </a:bodyPr>
              <a:lstStyle/>
              <a:p>
                <a:pPr algn="ctr">
                  <a:lnSpc>
                    <a:spcPct val="115000"/>
                  </a:lnSpc>
                </a:pPr>
                <a:r>
                  <a:rPr lang="en-US" sz="2200">
                    <a:solidFill>
                      <a:schemeClr val="tx1">
                        <a:lumMod val="75000"/>
                        <a:lumOff val="25000"/>
                      </a:schemeClr>
                    </a:solidFill>
                  </a:rPr>
                  <a:t>Refers to the number of samples processed by the model at each iteration during training</a:t>
                </a:r>
                <a:endParaRPr lang="en-IN" sz="2200">
                  <a:solidFill>
                    <a:schemeClr val="tx1">
                      <a:lumMod val="75000"/>
                      <a:lumOff val="25000"/>
                    </a:schemeClr>
                  </a:solidFill>
                </a:endParaRPr>
              </a:p>
            </p:txBody>
          </p:sp>
        </p:grpSp>
        <p:grpSp>
          <p:nvGrpSpPr>
            <p:cNvPr id="44" name="Group 43">
              <a:extLst>
                <a:ext uri="{FF2B5EF4-FFF2-40B4-BE49-F238E27FC236}">
                  <a16:creationId xmlns:a16="http://schemas.microsoft.com/office/drawing/2014/main" id="{3EBEFC74-B7CB-FAA2-2244-5E905E14610E}"/>
                </a:ext>
              </a:extLst>
            </p:cNvPr>
            <p:cNvGrpSpPr/>
            <p:nvPr/>
          </p:nvGrpSpPr>
          <p:grpSpPr>
            <a:xfrm>
              <a:off x="8642795" y="5702388"/>
              <a:ext cx="3788229" cy="2625288"/>
              <a:chOff x="2974603" y="5996768"/>
              <a:chExt cx="3788229" cy="2625288"/>
            </a:xfrm>
          </p:grpSpPr>
          <p:sp>
            <p:nvSpPr>
              <p:cNvPr id="33" name="Rectangle: Rounded Corners 32">
                <a:extLst>
                  <a:ext uri="{FF2B5EF4-FFF2-40B4-BE49-F238E27FC236}">
                    <a16:creationId xmlns:a16="http://schemas.microsoft.com/office/drawing/2014/main" id="{76DE28BE-C159-E39A-B280-4EB7FBD5548B}"/>
                  </a:ext>
                </a:extLst>
              </p:cNvPr>
              <p:cNvSpPr/>
              <p:nvPr/>
            </p:nvSpPr>
            <p:spPr>
              <a:xfrm>
                <a:off x="3170544" y="5996768"/>
                <a:ext cx="3396343" cy="687244"/>
              </a:xfrm>
              <a:prstGeom prst="roundRect">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Hyperparameter</a:t>
                </a:r>
              </a:p>
            </p:txBody>
          </p:sp>
          <p:sp>
            <p:nvSpPr>
              <p:cNvPr id="34" name="Rectangle: Rounded Corners 33">
                <a:extLst>
                  <a:ext uri="{FF2B5EF4-FFF2-40B4-BE49-F238E27FC236}">
                    <a16:creationId xmlns:a16="http://schemas.microsoft.com/office/drawing/2014/main" id="{BB28D1FA-77A1-7EA8-1E9E-11A018CC381D}"/>
                  </a:ext>
                </a:extLst>
              </p:cNvPr>
              <p:cNvSpPr/>
              <p:nvPr/>
            </p:nvSpPr>
            <p:spPr>
              <a:xfrm>
                <a:off x="2974603" y="6684011"/>
                <a:ext cx="3788229" cy="1938045"/>
              </a:xfrm>
              <a:prstGeom prst="roundRect">
                <a:avLst/>
              </a:prstGeom>
              <a:noFill/>
              <a:ln>
                <a:solidFill>
                  <a:srgbClr val="9DC3E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200">
                  <a:solidFill>
                    <a:schemeClr val="tx1">
                      <a:lumMod val="75000"/>
                      <a:lumOff val="25000"/>
                    </a:schemeClr>
                  </a:solidFill>
                </a:endParaRPr>
              </a:p>
            </p:txBody>
          </p:sp>
          <p:sp>
            <p:nvSpPr>
              <p:cNvPr id="37" name="TextBox 36">
                <a:extLst>
                  <a:ext uri="{FF2B5EF4-FFF2-40B4-BE49-F238E27FC236}">
                    <a16:creationId xmlns:a16="http://schemas.microsoft.com/office/drawing/2014/main" id="{A279030F-1484-D16B-484A-DA13EA91493C}"/>
                  </a:ext>
                </a:extLst>
              </p:cNvPr>
              <p:cNvSpPr txBox="1"/>
              <p:nvPr/>
            </p:nvSpPr>
            <p:spPr>
              <a:xfrm>
                <a:off x="3170546" y="6840439"/>
                <a:ext cx="3396343" cy="1625188"/>
              </a:xfrm>
              <a:prstGeom prst="rect">
                <a:avLst/>
              </a:prstGeom>
              <a:noFill/>
            </p:spPr>
            <p:txBody>
              <a:bodyPr wrap="square" rtlCol="0">
                <a:spAutoFit/>
              </a:bodyPr>
              <a:lstStyle/>
              <a:p>
                <a:pPr algn="ctr">
                  <a:lnSpc>
                    <a:spcPct val="115000"/>
                  </a:lnSpc>
                </a:pPr>
                <a:r>
                  <a:rPr lang="en-US" sz="2200">
                    <a:solidFill>
                      <a:schemeClr val="tx1">
                        <a:lumMod val="75000"/>
                        <a:lumOff val="25000"/>
                      </a:schemeClr>
                    </a:solidFill>
                  </a:rPr>
                  <a:t>Determines the behavior and performance of a machine-learning model</a:t>
                </a:r>
                <a:endParaRPr lang="en-IN" sz="2200">
                  <a:solidFill>
                    <a:schemeClr val="tx1">
                      <a:lumMod val="75000"/>
                      <a:lumOff val="25000"/>
                    </a:schemeClr>
                  </a:solidFill>
                </a:endParaRPr>
              </a:p>
            </p:txBody>
          </p:sp>
        </p:grpSp>
        <p:grpSp>
          <p:nvGrpSpPr>
            <p:cNvPr id="45" name="Group 44">
              <a:extLst>
                <a:ext uri="{FF2B5EF4-FFF2-40B4-BE49-F238E27FC236}">
                  <a16:creationId xmlns:a16="http://schemas.microsoft.com/office/drawing/2014/main" id="{0EEFF52F-638B-E609-F747-4F5022F50FF7}"/>
                </a:ext>
              </a:extLst>
            </p:cNvPr>
            <p:cNvGrpSpPr/>
            <p:nvPr/>
          </p:nvGrpSpPr>
          <p:grpSpPr>
            <a:xfrm>
              <a:off x="3629033" y="5741044"/>
              <a:ext cx="3788229" cy="2625289"/>
              <a:chOff x="9442008" y="5996768"/>
              <a:chExt cx="3788229" cy="2625289"/>
            </a:xfrm>
          </p:grpSpPr>
          <p:sp>
            <p:nvSpPr>
              <p:cNvPr id="31" name="Rectangle: Rounded Corners 30">
                <a:extLst>
                  <a:ext uri="{FF2B5EF4-FFF2-40B4-BE49-F238E27FC236}">
                    <a16:creationId xmlns:a16="http://schemas.microsoft.com/office/drawing/2014/main" id="{45FEEF90-3323-3B5E-24E4-62F8870E2A53}"/>
                  </a:ext>
                </a:extLst>
              </p:cNvPr>
              <p:cNvSpPr/>
              <p:nvPr/>
            </p:nvSpPr>
            <p:spPr>
              <a:xfrm>
                <a:off x="9637950" y="5996768"/>
                <a:ext cx="3396343" cy="687244"/>
              </a:xfrm>
              <a:prstGeom prst="roundRect">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Model architecture</a:t>
                </a:r>
              </a:p>
            </p:txBody>
          </p:sp>
          <p:sp>
            <p:nvSpPr>
              <p:cNvPr id="32" name="Rectangle: Rounded Corners 31">
                <a:extLst>
                  <a:ext uri="{FF2B5EF4-FFF2-40B4-BE49-F238E27FC236}">
                    <a16:creationId xmlns:a16="http://schemas.microsoft.com/office/drawing/2014/main" id="{CCBACDEA-83BB-4DBB-B554-BCEDE5BCEF56}"/>
                  </a:ext>
                </a:extLst>
              </p:cNvPr>
              <p:cNvSpPr/>
              <p:nvPr/>
            </p:nvSpPr>
            <p:spPr>
              <a:xfrm>
                <a:off x="9442008" y="6684012"/>
                <a:ext cx="3788229" cy="1938045"/>
              </a:xfrm>
              <a:prstGeom prst="roundRect">
                <a:avLst/>
              </a:prstGeom>
              <a:noFill/>
              <a:ln>
                <a:solidFill>
                  <a:srgbClr val="9DC3E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200">
                  <a:solidFill>
                    <a:schemeClr val="tx1">
                      <a:lumMod val="75000"/>
                      <a:lumOff val="25000"/>
                    </a:schemeClr>
                  </a:solidFill>
                </a:endParaRPr>
              </a:p>
            </p:txBody>
          </p:sp>
          <p:sp>
            <p:nvSpPr>
              <p:cNvPr id="38" name="TextBox 37">
                <a:extLst>
                  <a:ext uri="{FF2B5EF4-FFF2-40B4-BE49-F238E27FC236}">
                    <a16:creationId xmlns:a16="http://schemas.microsoft.com/office/drawing/2014/main" id="{2AA8BCD1-753D-4402-D5F8-3E9097559DED}"/>
                  </a:ext>
                </a:extLst>
              </p:cNvPr>
              <p:cNvSpPr txBox="1"/>
              <p:nvPr/>
            </p:nvSpPr>
            <p:spPr>
              <a:xfrm>
                <a:off x="9483996" y="6840440"/>
                <a:ext cx="3704253" cy="1625188"/>
              </a:xfrm>
              <a:prstGeom prst="rect">
                <a:avLst/>
              </a:prstGeom>
              <a:noFill/>
            </p:spPr>
            <p:txBody>
              <a:bodyPr wrap="square" rtlCol="0" anchor="ctr">
                <a:spAutoFit/>
              </a:bodyPr>
              <a:lstStyle/>
              <a:p>
                <a:pPr algn="ctr">
                  <a:lnSpc>
                    <a:spcPct val="115000"/>
                  </a:lnSpc>
                </a:pPr>
                <a:r>
                  <a:rPr lang="en-US" sz="2200">
                    <a:solidFill>
                      <a:schemeClr val="tx1">
                        <a:lumMod val="75000"/>
                        <a:lumOff val="25000"/>
                      </a:schemeClr>
                    </a:solidFill>
                  </a:rPr>
                  <a:t>Refers to the specific structure and design choices made when constructing the model</a:t>
                </a:r>
                <a:endParaRPr lang="en-IN" sz="2200">
                  <a:solidFill>
                    <a:schemeClr val="tx1">
                      <a:lumMod val="75000"/>
                      <a:lumOff val="25000"/>
                    </a:schemeClr>
                  </a:solidFill>
                </a:endParaRPr>
              </a:p>
            </p:txBody>
          </p:sp>
        </p:grpSp>
      </p:grpSp>
    </p:spTree>
    <p:extLst>
      <p:ext uri="{BB962C8B-B14F-4D97-AF65-F5344CB8AC3E}">
        <p14:creationId xmlns:p14="http://schemas.microsoft.com/office/powerpoint/2010/main" val="4153949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9D3C06A-0FC2-AA83-6312-179C97B85189}"/>
              </a:ext>
            </a:extLst>
          </p:cNvPr>
          <p:cNvSpPr>
            <a:spLocks noGrp="1"/>
          </p:cNvSpPr>
          <p:nvPr>
            <p:ph type="body" idx="10"/>
          </p:nvPr>
        </p:nvSpPr>
        <p:spPr>
          <a:xfrm>
            <a:off x="1279501" y="1473077"/>
            <a:ext cx="13696999" cy="903776"/>
          </a:xfrm>
        </p:spPr>
        <p:txBody>
          <a:bodyPr>
            <a:normAutofit/>
          </a:bodyPr>
          <a:lstStyle/>
          <a:p>
            <a:pPr algn="ctr">
              <a:lnSpc>
                <a:spcPct val="115000"/>
              </a:lnSpc>
            </a:pPr>
            <a:r>
              <a:rPr lang="en-US">
                <a:solidFill>
                  <a:srgbClr val="404040"/>
                </a:solidFill>
                <a:latin typeface="Open Sans" pitchFamily="2" charset="0"/>
              </a:rPr>
              <a:t>It involves creating deployable artifacts that encapsulate the trained model, metadata, and dependencies by following these steps:</a:t>
            </a:r>
            <a:endParaRPr lang="en-IN">
              <a:solidFill>
                <a:srgbClr val="404040"/>
              </a:solidFill>
              <a:latin typeface="Open Sans" pitchFamily="2" charset="0"/>
            </a:endParaRPr>
          </a:p>
        </p:txBody>
      </p:sp>
      <p:sp>
        <p:nvSpPr>
          <p:cNvPr id="4" name="Title 3">
            <a:extLst>
              <a:ext uri="{FF2B5EF4-FFF2-40B4-BE49-F238E27FC236}">
                <a16:creationId xmlns:a16="http://schemas.microsoft.com/office/drawing/2014/main" id="{CE0DA7A9-2172-8CAD-1EFF-8A0079A4ACF6}"/>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Packaging Models in </a:t>
            </a:r>
            <a:r>
              <a:rPr lang="en-US" err="1">
                <a:solidFill>
                  <a:srgbClr val="404040"/>
                </a:solidFill>
                <a:latin typeface="Open Sans Bold" pitchFamily="2" charset="0"/>
              </a:rPr>
              <a:t>MLflow</a:t>
            </a:r>
            <a:endParaRPr lang="en-IN">
              <a:solidFill>
                <a:srgbClr val="404040"/>
              </a:solidFill>
              <a:latin typeface="Open Sans Bold" pitchFamily="2" charset="0"/>
            </a:endParaRPr>
          </a:p>
        </p:txBody>
      </p:sp>
      <p:sp>
        <p:nvSpPr>
          <p:cNvPr id="6" name="Brandline_LVC">
            <a:extLst>
              <a:ext uri="{FF2B5EF4-FFF2-40B4-BE49-F238E27FC236}">
                <a16:creationId xmlns:a16="http://schemas.microsoft.com/office/drawing/2014/main" id="{7B9E572E-74C9-68DB-128F-47AC9F846D19}"/>
              </a:ext>
            </a:extLst>
          </p:cNvPr>
          <p:cNvSpPr/>
          <p:nvPr/>
        </p:nvSpPr>
        <p:spPr>
          <a:xfrm>
            <a:off x="5003800" y="816324"/>
            <a:ext cx="6250860"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 name="Group 2">
            <a:extLst>
              <a:ext uri="{FF2B5EF4-FFF2-40B4-BE49-F238E27FC236}">
                <a16:creationId xmlns:a16="http://schemas.microsoft.com/office/drawing/2014/main" id="{B318A7B6-3CF8-3E08-F33D-1546EC3BA114}"/>
              </a:ext>
            </a:extLst>
          </p:cNvPr>
          <p:cNvGrpSpPr/>
          <p:nvPr/>
        </p:nvGrpSpPr>
        <p:grpSpPr>
          <a:xfrm>
            <a:off x="1612900" y="2987928"/>
            <a:ext cx="13030201" cy="3921614"/>
            <a:chOff x="1612900" y="2760481"/>
            <a:chExt cx="13030201" cy="3921614"/>
          </a:xfrm>
        </p:grpSpPr>
        <p:sp>
          <p:nvSpPr>
            <p:cNvPr id="5" name="TextBox 4">
              <a:extLst>
                <a:ext uri="{FF2B5EF4-FFF2-40B4-BE49-F238E27FC236}">
                  <a16:creationId xmlns:a16="http://schemas.microsoft.com/office/drawing/2014/main" id="{925D9EA6-F523-E667-AE02-F055FB3A750D}"/>
                </a:ext>
              </a:extLst>
            </p:cNvPr>
            <p:cNvSpPr txBox="1"/>
            <p:nvPr/>
          </p:nvSpPr>
          <p:spPr>
            <a:xfrm>
              <a:off x="4838701" y="2760481"/>
              <a:ext cx="9804400" cy="936568"/>
            </a:xfrm>
            <a:prstGeom prst="roundRect">
              <a:avLst/>
            </a:prstGeom>
            <a:noFill/>
            <a:ln>
              <a:solidFill>
                <a:srgbClr val="A9D18E"/>
              </a:solidFill>
            </a:ln>
          </p:spPr>
          <p:txBody>
            <a:bodyPr wrap="square" rtlCol="0">
              <a:spAutoFit/>
            </a:bodyPr>
            <a:lstStyle/>
            <a:p>
              <a:pPr algn="ctr">
                <a:lnSpc>
                  <a:spcPct val="115000"/>
                </a:lnSpc>
              </a:pPr>
              <a:r>
                <a:rPr lang="en-US" sz="2200" err="1">
                  <a:solidFill>
                    <a:schemeClr val="tx1">
                      <a:lumMod val="75000"/>
                      <a:lumOff val="25000"/>
                    </a:schemeClr>
                  </a:solidFill>
                  <a:latin typeface="Open Sans" pitchFamily="2" charset="0"/>
                </a:rPr>
                <a:t>MLflow</a:t>
              </a:r>
              <a:r>
                <a:rPr lang="en-US" sz="2200">
                  <a:solidFill>
                    <a:schemeClr val="tx1">
                      <a:lumMod val="75000"/>
                      <a:lumOff val="25000"/>
                    </a:schemeClr>
                  </a:solidFill>
                  <a:latin typeface="Open Sans" pitchFamily="2" charset="0"/>
                </a:rPr>
                <a:t> saves the trained model using the appropriate functions or methods provided by the framework.</a:t>
              </a:r>
            </a:p>
          </p:txBody>
        </p:sp>
        <p:sp>
          <p:nvSpPr>
            <p:cNvPr id="12" name="Rectangle: Rounded Corners 11">
              <a:extLst>
                <a:ext uri="{FF2B5EF4-FFF2-40B4-BE49-F238E27FC236}">
                  <a16:creationId xmlns:a16="http://schemas.microsoft.com/office/drawing/2014/main" id="{B06ABF8C-CAB1-F596-B8AA-985285B9EFC2}"/>
                </a:ext>
              </a:extLst>
            </p:cNvPr>
            <p:cNvSpPr/>
            <p:nvPr/>
          </p:nvSpPr>
          <p:spPr>
            <a:xfrm>
              <a:off x="1612900" y="2761246"/>
              <a:ext cx="3359021" cy="935038"/>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15000"/>
                </a:lnSpc>
              </a:pPr>
              <a:r>
                <a:rPr lang="en-US" sz="2200">
                  <a:solidFill>
                    <a:schemeClr val="tx1">
                      <a:lumMod val="75000"/>
                      <a:lumOff val="25000"/>
                    </a:schemeClr>
                  </a:solidFill>
                  <a:latin typeface="Open Sans" pitchFamily="2" charset="0"/>
                </a:rPr>
                <a:t>Saving trained models</a:t>
              </a:r>
              <a:endParaRPr lang="en-IN" sz="2200">
                <a:solidFill>
                  <a:schemeClr val="tx1">
                    <a:lumMod val="75000"/>
                    <a:lumOff val="25000"/>
                  </a:schemeClr>
                </a:solidFill>
                <a:latin typeface="Open Sans" pitchFamily="2" charset="0"/>
              </a:endParaRPr>
            </a:p>
          </p:txBody>
        </p:sp>
        <p:sp>
          <p:nvSpPr>
            <p:cNvPr id="19" name="TextBox 18">
              <a:extLst>
                <a:ext uri="{FF2B5EF4-FFF2-40B4-BE49-F238E27FC236}">
                  <a16:creationId xmlns:a16="http://schemas.microsoft.com/office/drawing/2014/main" id="{768E164F-B7ED-2DA2-B4E1-A5C264E26109}"/>
                </a:ext>
              </a:extLst>
            </p:cNvPr>
            <p:cNvSpPr txBox="1"/>
            <p:nvPr/>
          </p:nvSpPr>
          <p:spPr>
            <a:xfrm>
              <a:off x="4838701" y="4253004"/>
              <a:ext cx="9804400" cy="936568"/>
            </a:xfrm>
            <a:prstGeom prst="roundRect">
              <a:avLst/>
            </a:prstGeom>
            <a:noFill/>
            <a:ln>
              <a:solidFill>
                <a:srgbClr val="A9D18E"/>
              </a:solidFill>
            </a:ln>
          </p:spPr>
          <p:txBody>
            <a:bodyPr wrap="square" rtlCol="0">
              <a:spAutoFit/>
            </a:bodyPr>
            <a:lstStyle/>
            <a:p>
              <a:pPr algn="ctr">
                <a:lnSpc>
                  <a:spcPct val="115000"/>
                </a:lnSpc>
              </a:pPr>
              <a:r>
                <a:rPr lang="en-US" sz="2200" err="1">
                  <a:solidFill>
                    <a:schemeClr val="tx1">
                      <a:lumMod val="75000"/>
                      <a:lumOff val="25000"/>
                    </a:schemeClr>
                  </a:solidFill>
                  <a:latin typeface="Open Sans" pitchFamily="2" charset="0"/>
                </a:rPr>
                <a:t>MLflow</a:t>
              </a:r>
              <a:r>
                <a:rPr lang="en-US" sz="2200">
                  <a:solidFill>
                    <a:schemeClr val="tx1">
                      <a:lumMod val="75000"/>
                      <a:lumOff val="25000"/>
                    </a:schemeClr>
                  </a:solidFill>
                  <a:latin typeface="Open Sans" pitchFamily="2" charset="0"/>
                </a:rPr>
                <a:t> facilitates the packaging and organization of saved models into a deployable artifact.</a:t>
              </a:r>
            </a:p>
          </p:txBody>
        </p:sp>
        <p:sp>
          <p:nvSpPr>
            <p:cNvPr id="21" name="Rectangle: Rounded Corners 20">
              <a:extLst>
                <a:ext uri="{FF2B5EF4-FFF2-40B4-BE49-F238E27FC236}">
                  <a16:creationId xmlns:a16="http://schemas.microsoft.com/office/drawing/2014/main" id="{67531263-64BD-00E6-DBDD-9F50603F6224}"/>
                </a:ext>
              </a:extLst>
            </p:cNvPr>
            <p:cNvSpPr/>
            <p:nvPr/>
          </p:nvSpPr>
          <p:spPr>
            <a:xfrm>
              <a:off x="1612900" y="4253769"/>
              <a:ext cx="3359021" cy="935038"/>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15000"/>
                </a:lnSpc>
              </a:pPr>
              <a:r>
                <a:rPr lang="en-US" sz="2200">
                  <a:solidFill>
                    <a:schemeClr val="tx1">
                      <a:lumMod val="75000"/>
                      <a:lumOff val="25000"/>
                    </a:schemeClr>
                  </a:solidFill>
                  <a:latin typeface="Open Sans" pitchFamily="2" charset="0"/>
                </a:rPr>
                <a:t>Packaging model</a:t>
              </a:r>
              <a:endParaRPr lang="en-IN" sz="2200">
                <a:solidFill>
                  <a:schemeClr val="tx1">
                    <a:lumMod val="75000"/>
                    <a:lumOff val="25000"/>
                  </a:schemeClr>
                </a:solidFill>
                <a:latin typeface="Open Sans" pitchFamily="2" charset="0"/>
              </a:endParaRPr>
            </a:p>
          </p:txBody>
        </p:sp>
        <p:sp>
          <p:nvSpPr>
            <p:cNvPr id="25" name="TextBox 24">
              <a:extLst>
                <a:ext uri="{FF2B5EF4-FFF2-40B4-BE49-F238E27FC236}">
                  <a16:creationId xmlns:a16="http://schemas.microsoft.com/office/drawing/2014/main" id="{DA950B98-DD5A-4239-A561-18AB3BEDA4BE}"/>
                </a:ext>
              </a:extLst>
            </p:cNvPr>
            <p:cNvSpPr txBox="1"/>
            <p:nvPr/>
          </p:nvSpPr>
          <p:spPr>
            <a:xfrm>
              <a:off x="4838701" y="5745527"/>
              <a:ext cx="9804400" cy="936568"/>
            </a:xfrm>
            <a:prstGeom prst="roundRect">
              <a:avLst/>
            </a:prstGeom>
            <a:noFill/>
            <a:ln>
              <a:solidFill>
                <a:srgbClr val="A9D18E"/>
              </a:solidFill>
            </a:ln>
          </p:spPr>
          <p:txBody>
            <a:bodyPr wrap="square" rtlCol="0">
              <a:spAutoFit/>
            </a:bodyPr>
            <a:lstStyle/>
            <a:p>
              <a:pPr algn="ctr">
                <a:lnSpc>
                  <a:spcPct val="115000"/>
                </a:lnSpc>
              </a:pPr>
              <a:r>
                <a:rPr lang="en-US" sz="2200" err="1">
                  <a:solidFill>
                    <a:schemeClr val="tx1">
                      <a:lumMod val="75000"/>
                      <a:lumOff val="25000"/>
                    </a:schemeClr>
                  </a:solidFill>
                  <a:latin typeface="Open Sans" pitchFamily="2" charset="0"/>
                </a:rPr>
                <a:t>MLflow</a:t>
              </a:r>
              <a:r>
                <a:rPr lang="en-US" sz="2200">
                  <a:solidFill>
                    <a:schemeClr val="tx1">
                      <a:lumMod val="75000"/>
                      <a:lumOff val="25000"/>
                    </a:schemeClr>
                  </a:solidFill>
                  <a:latin typeface="Open Sans" pitchFamily="2" charset="0"/>
                </a:rPr>
                <a:t> projects are defined using a YAML file or Python file, and the entry point is specified during project definition.</a:t>
              </a:r>
            </a:p>
          </p:txBody>
        </p:sp>
        <p:sp>
          <p:nvSpPr>
            <p:cNvPr id="26" name="Rectangle: Rounded Corners 25">
              <a:extLst>
                <a:ext uri="{FF2B5EF4-FFF2-40B4-BE49-F238E27FC236}">
                  <a16:creationId xmlns:a16="http://schemas.microsoft.com/office/drawing/2014/main" id="{BA4703F5-9DD6-6986-F975-72269C8B0554}"/>
                </a:ext>
              </a:extLst>
            </p:cNvPr>
            <p:cNvSpPr/>
            <p:nvPr/>
          </p:nvSpPr>
          <p:spPr>
            <a:xfrm>
              <a:off x="1612900" y="5746292"/>
              <a:ext cx="3359021" cy="935038"/>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15000"/>
                </a:lnSpc>
              </a:pPr>
              <a:r>
                <a:rPr lang="en-US" sz="2200">
                  <a:solidFill>
                    <a:schemeClr val="tx1">
                      <a:lumMod val="75000"/>
                      <a:lumOff val="25000"/>
                    </a:schemeClr>
                  </a:solidFill>
                  <a:latin typeface="Open Sans" pitchFamily="2" charset="0"/>
                </a:rPr>
                <a:t>Defining the </a:t>
              </a:r>
              <a:r>
                <a:rPr lang="en-US" sz="2200" err="1">
                  <a:solidFill>
                    <a:schemeClr val="tx1">
                      <a:lumMod val="75000"/>
                      <a:lumOff val="25000"/>
                    </a:schemeClr>
                  </a:solidFill>
                  <a:latin typeface="Open Sans" pitchFamily="2" charset="0"/>
                </a:rPr>
                <a:t>MLflow</a:t>
              </a:r>
              <a:r>
                <a:rPr lang="en-US" sz="2200">
                  <a:solidFill>
                    <a:schemeClr val="tx1">
                      <a:lumMod val="75000"/>
                      <a:lumOff val="25000"/>
                    </a:schemeClr>
                  </a:solidFill>
                  <a:latin typeface="Open Sans" pitchFamily="2" charset="0"/>
                </a:rPr>
                <a:t> project</a:t>
              </a:r>
              <a:endParaRPr lang="en-IN" sz="2200">
                <a:solidFill>
                  <a:schemeClr val="tx1">
                    <a:lumMod val="75000"/>
                    <a:lumOff val="25000"/>
                  </a:schemeClr>
                </a:solidFill>
                <a:latin typeface="Open Sans" pitchFamily="2" charset="0"/>
              </a:endParaRPr>
            </a:p>
          </p:txBody>
        </p:sp>
      </p:grpSp>
    </p:spTree>
    <p:extLst>
      <p:ext uri="{BB962C8B-B14F-4D97-AF65-F5344CB8AC3E}">
        <p14:creationId xmlns:p14="http://schemas.microsoft.com/office/powerpoint/2010/main" val="39411584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DA7A9-2172-8CAD-1EFF-8A0079A4ACF6}"/>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Packaging Models in </a:t>
            </a:r>
            <a:r>
              <a:rPr lang="en-US" err="1">
                <a:solidFill>
                  <a:srgbClr val="404040"/>
                </a:solidFill>
                <a:latin typeface="Open Sans Bold" pitchFamily="2" charset="0"/>
              </a:rPr>
              <a:t>MLflow</a:t>
            </a:r>
            <a:endParaRPr lang="en-IN">
              <a:solidFill>
                <a:srgbClr val="404040"/>
              </a:solidFill>
              <a:latin typeface="Open Sans Bold" pitchFamily="2" charset="0"/>
            </a:endParaRPr>
          </a:p>
        </p:txBody>
      </p:sp>
      <p:sp>
        <p:nvSpPr>
          <p:cNvPr id="6" name="Brandline_LVC">
            <a:extLst>
              <a:ext uri="{FF2B5EF4-FFF2-40B4-BE49-F238E27FC236}">
                <a16:creationId xmlns:a16="http://schemas.microsoft.com/office/drawing/2014/main" id="{7B9E572E-74C9-68DB-128F-47AC9F846D19}"/>
              </a:ext>
            </a:extLst>
          </p:cNvPr>
          <p:cNvSpPr/>
          <p:nvPr/>
        </p:nvSpPr>
        <p:spPr>
          <a:xfrm>
            <a:off x="5003800" y="816324"/>
            <a:ext cx="6250860"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925D9EA6-F523-E667-AE02-F055FB3A750D}"/>
              </a:ext>
            </a:extLst>
          </p:cNvPr>
          <p:cNvSpPr txBox="1"/>
          <p:nvPr/>
        </p:nvSpPr>
        <p:spPr>
          <a:xfrm>
            <a:off x="4838701" y="1871663"/>
            <a:ext cx="9804400" cy="936568"/>
          </a:xfrm>
          <a:prstGeom prst="roundRect">
            <a:avLst/>
          </a:prstGeom>
          <a:noFill/>
          <a:ln>
            <a:solidFill>
              <a:srgbClr val="A9D18E"/>
            </a:solidFill>
          </a:ln>
        </p:spPr>
        <p:txBody>
          <a:bodyPr wrap="square" rtlCol="0">
            <a:spAutoFit/>
          </a:bodyPr>
          <a:lstStyle/>
          <a:p>
            <a:pPr algn="ctr">
              <a:lnSpc>
                <a:spcPct val="115000"/>
              </a:lnSpc>
            </a:pPr>
            <a:r>
              <a:rPr lang="en-US" sz="2200" err="1">
                <a:solidFill>
                  <a:schemeClr val="tx1">
                    <a:lumMod val="75000"/>
                    <a:lumOff val="25000"/>
                  </a:schemeClr>
                </a:solidFill>
                <a:latin typeface="Open Sans" pitchFamily="2" charset="0"/>
              </a:rPr>
              <a:t>MLflow</a:t>
            </a:r>
            <a:r>
              <a:rPr lang="en-US" sz="2200">
                <a:solidFill>
                  <a:schemeClr val="tx1">
                    <a:lumMod val="75000"/>
                    <a:lumOff val="25000"/>
                  </a:schemeClr>
                </a:solidFill>
                <a:latin typeface="Open Sans" pitchFamily="2" charset="0"/>
              </a:rPr>
              <a:t> builds the project into a deployable artifact using the </a:t>
            </a:r>
            <a:r>
              <a:rPr lang="en-US" sz="2200" err="1">
                <a:solidFill>
                  <a:schemeClr val="tx1">
                    <a:lumMod val="75000"/>
                    <a:lumOff val="25000"/>
                  </a:schemeClr>
                </a:solidFill>
                <a:latin typeface="Open Sans" pitchFamily="2" charset="0"/>
              </a:rPr>
              <a:t>MLflow</a:t>
            </a:r>
            <a:r>
              <a:rPr lang="en-US" sz="2200">
                <a:solidFill>
                  <a:schemeClr val="tx1">
                    <a:lumMod val="75000"/>
                    <a:lumOff val="25000"/>
                  </a:schemeClr>
                </a:solidFill>
                <a:latin typeface="Open Sans" pitchFamily="2" charset="0"/>
              </a:rPr>
              <a:t> command-line interface (CLI) or programmatic API.</a:t>
            </a:r>
          </a:p>
        </p:txBody>
      </p:sp>
      <p:sp>
        <p:nvSpPr>
          <p:cNvPr id="12" name="Rectangle: Rounded Corners 11">
            <a:extLst>
              <a:ext uri="{FF2B5EF4-FFF2-40B4-BE49-F238E27FC236}">
                <a16:creationId xmlns:a16="http://schemas.microsoft.com/office/drawing/2014/main" id="{B06ABF8C-CAB1-F596-B8AA-985285B9EFC2}"/>
              </a:ext>
            </a:extLst>
          </p:cNvPr>
          <p:cNvSpPr/>
          <p:nvPr/>
        </p:nvSpPr>
        <p:spPr>
          <a:xfrm>
            <a:off x="1612900" y="1872428"/>
            <a:ext cx="3359021" cy="935038"/>
          </a:xfrm>
          <a:prstGeom prst="roundRect">
            <a:avLst/>
          </a:prstGeom>
          <a:solidFill>
            <a:srgbClr val="A9D18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15000"/>
              </a:lnSpc>
            </a:pPr>
            <a:r>
              <a:rPr lang="en-US" sz="2200">
                <a:solidFill>
                  <a:schemeClr val="tx1">
                    <a:lumMod val="75000"/>
                    <a:lumOff val="25000"/>
                  </a:schemeClr>
                </a:solidFill>
                <a:latin typeface="Open Sans" pitchFamily="2" charset="0"/>
              </a:rPr>
              <a:t>Building the project</a:t>
            </a:r>
            <a:endParaRPr lang="en-IN" sz="2200">
              <a:solidFill>
                <a:schemeClr val="tx1">
                  <a:lumMod val="75000"/>
                  <a:lumOff val="25000"/>
                </a:schemeClr>
              </a:solidFill>
              <a:latin typeface="Open Sans" pitchFamily="2" charset="0"/>
            </a:endParaRPr>
          </a:p>
        </p:txBody>
      </p:sp>
      <p:sp>
        <p:nvSpPr>
          <p:cNvPr id="19" name="TextBox 18">
            <a:extLst>
              <a:ext uri="{FF2B5EF4-FFF2-40B4-BE49-F238E27FC236}">
                <a16:creationId xmlns:a16="http://schemas.microsoft.com/office/drawing/2014/main" id="{768E164F-B7ED-2DA2-B4E1-A5C264E26109}"/>
              </a:ext>
            </a:extLst>
          </p:cNvPr>
          <p:cNvSpPr txBox="1"/>
          <p:nvPr/>
        </p:nvSpPr>
        <p:spPr>
          <a:xfrm>
            <a:off x="4838701" y="3364186"/>
            <a:ext cx="9804400" cy="936568"/>
          </a:xfrm>
          <a:prstGeom prst="roundRect">
            <a:avLst/>
          </a:prstGeom>
          <a:noFill/>
          <a:ln>
            <a:solidFill>
              <a:srgbClr val="A9D18E"/>
            </a:solidFill>
          </a:ln>
        </p:spPr>
        <p:txBody>
          <a:bodyPr wrap="square" rtlCol="0">
            <a:spAutoFit/>
          </a:bodyPr>
          <a:lstStyle/>
          <a:p>
            <a:pPr algn="ctr">
              <a:lnSpc>
                <a:spcPct val="115000"/>
              </a:lnSpc>
            </a:pPr>
            <a:r>
              <a:rPr lang="en-US" sz="2200" err="1">
                <a:solidFill>
                  <a:schemeClr val="tx1">
                    <a:lumMod val="75000"/>
                    <a:lumOff val="25000"/>
                  </a:schemeClr>
                </a:solidFill>
                <a:latin typeface="Open Sans" pitchFamily="2" charset="0"/>
              </a:rPr>
              <a:t>MLflow</a:t>
            </a:r>
            <a:r>
              <a:rPr lang="en-US" sz="2200">
                <a:solidFill>
                  <a:schemeClr val="tx1">
                    <a:lumMod val="75000"/>
                    <a:lumOff val="25000"/>
                  </a:schemeClr>
                </a:solidFill>
                <a:latin typeface="Open Sans" pitchFamily="2" charset="0"/>
              </a:rPr>
              <a:t> supports versioning, allowing tracking of different model versions.</a:t>
            </a:r>
          </a:p>
        </p:txBody>
      </p:sp>
      <p:sp>
        <p:nvSpPr>
          <p:cNvPr id="21" name="Rectangle: Rounded Corners 20">
            <a:extLst>
              <a:ext uri="{FF2B5EF4-FFF2-40B4-BE49-F238E27FC236}">
                <a16:creationId xmlns:a16="http://schemas.microsoft.com/office/drawing/2014/main" id="{67531263-64BD-00E6-DBDD-9F50603F6224}"/>
              </a:ext>
            </a:extLst>
          </p:cNvPr>
          <p:cNvSpPr/>
          <p:nvPr/>
        </p:nvSpPr>
        <p:spPr>
          <a:xfrm>
            <a:off x="1612900" y="3364951"/>
            <a:ext cx="3359021" cy="935038"/>
          </a:xfrm>
          <a:prstGeom prst="roundRect">
            <a:avLst/>
          </a:prstGeom>
          <a:solidFill>
            <a:srgbClr val="A9D18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15000"/>
              </a:lnSpc>
            </a:pPr>
            <a:r>
              <a:rPr lang="en-US" sz="2200">
                <a:solidFill>
                  <a:schemeClr val="tx1">
                    <a:lumMod val="75000"/>
                    <a:lumOff val="25000"/>
                  </a:schemeClr>
                </a:solidFill>
                <a:latin typeface="Open Sans" pitchFamily="2" charset="0"/>
              </a:rPr>
              <a:t>Managing </a:t>
            </a:r>
          </a:p>
          <a:p>
            <a:pPr algn="ctr">
              <a:lnSpc>
                <a:spcPct val="115000"/>
              </a:lnSpc>
            </a:pPr>
            <a:r>
              <a:rPr lang="en-US" sz="2200">
                <a:solidFill>
                  <a:schemeClr val="tx1">
                    <a:lumMod val="75000"/>
                    <a:lumOff val="25000"/>
                  </a:schemeClr>
                </a:solidFill>
                <a:latin typeface="Open Sans" pitchFamily="2" charset="0"/>
              </a:rPr>
              <a:t>model versions</a:t>
            </a:r>
            <a:endParaRPr lang="en-IN" sz="2200">
              <a:solidFill>
                <a:schemeClr val="tx1">
                  <a:lumMod val="75000"/>
                  <a:lumOff val="25000"/>
                </a:schemeClr>
              </a:solidFill>
              <a:latin typeface="Open Sans" pitchFamily="2" charset="0"/>
            </a:endParaRPr>
          </a:p>
        </p:txBody>
      </p:sp>
      <p:sp>
        <p:nvSpPr>
          <p:cNvPr id="25" name="TextBox 24">
            <a:extLst>
              <a:ext uri="{FF2B5EF4-FFF2-40B4-BE49-F238E27FC236}">
                <a16:creationId xmlns:a16="http://schemas.microsoft.com/office/drawing/2014/main" id="{DA950B98-DD5A-4239-A561-18AB3BEDA4BE}"/>
              </a:ext>
            </a:extLst>
          </p:cNvPr>
          <p:cNvSpPr txBox="1"/>
          <p:nvPr/>
        </p:nvSpPr>
        <p:spPr>
          <a:xfrm>
            <a:off x="4838701" y="4856709"/>
            <a:ext cx="9804400" cy="936568"/>
          </a:xfrm>
          <a:prstGeom prst="roundRect">
            <a:avLst/>
          </a:prstGeom>
          <a:noFill/>
          <a:ln>
            <a:solidFill>
              <a:srgbClr val="A9D18E"/>
            </a:solidFill>
          </a:ln>
        </p:spPr>
        <p:txBody>
          <a:bodyPr wrap="square" rtlCol="0">
            <a:spAutoFit/>
          </a:bodyPr>
          <a:lstStyle/>
          <a:p>
            <a:pPr algn="ctr">
              <a:lnSpc>
                <a:spcPct val="115000"/>
              </a:lnSpc>
            </a:pPr>
            <a:r>
              <a:rPr lang="en-US" sz="2200" err="1">
                <a:solidFill>
                  <a:schemeClr val="tx1">
                    <a:lumMod val="75000"/>
                    <a:lumOff val="25000"/>
                  </a:schemeClr>
                </a:solidFill>
                <a:latin typeface="Open Sans" pitchFamily="2" charset="0"/>
              </a:rPr>
              <a:t>MLflow</a:t>
            </a:r>
            <a:r>
              <a:rPr lang="en-US" sz="2200">
                <a:solidFill>
                  <a:schemeClr val="tx1">
                    <a:lumMod val="75000"/>
                    <a:lumOff val="25000"/>
                  </a:schemeClr>
                </a:solidFill>
                <a:latin typeface="Open Sans" pitchFamily="2" charset="0"/>
              </a:rPr>
              <a:t> deploys the packaged model artifact to the desired environment or infrastructure.</a:t>
            </a:r>
          </a:p>
        </p:txBody>
      </p:sp>
      <p:sp>
        <p:nvSpPr>
          <p:cNvPr id="26" name="Rectangle: Rounded Corners 25">
            <a:extLst>
              <a:ext uri="{FF2B5EF4-FFF2-40B4-BE49-F238E27FC236}">
                <a16:creationId xmlns:a16="http://schemas.microsoft.com/office/drawing/2014/main" id="{BA4703F5-9DD6-6986-F975-72269C8B0554}"/>
              </a:ext>
            </a:extLst>
          </p:cNvPr>
          <p:cNvSpPr/>
          <p:nvPr/>
        </p:nvSpPr>
        <p:spPr>
          <a:xfrm>
            <a:off x="1612900" y="4857474"/>
            <a:ext cx="3359021" cy="935038"/>
          </a:xfrm>
          <a:prstGeom prst="roundRect">
            <a:avLst/>
          </a:prstGeom>
          <a:solidFill>
            <a:srgbClr val="A9D18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15000"/>
              </a:lnSpc>
            </a:pPr>
            <a:r>
              <a:rPr lang="en-US" sz="2200">
                <a:solidFill>
                  <a:schemeClr val="tx1">
                    <a:lumMod val="75000"/>
                    <a:lumOff val="25000"/>
                  </a:schemeClr>
                </a:solidFill>
                <a:latin typeface="Open Sans" pitchFamily="2" charset="0"/>
              </a:rPr>
              <a:t>Deploying </a:t>
            </a:r>
          </a:p>
          <a:p>
            <a:pPr algn="ctr">
              <a:lnSpc>
                <a:spcPct val="115000"/>
              </a:lnSpc>
            </a:pPr>
            <a:r>
              <a:rPr lang="en-US" sz="2200">
                <a:solidFill>
                  <a:schemeClr val="tx1">
                    <a:lumMod val="75000"/>
                    <a:lumOff val="25000"/>
                  </a:schemeClr>
                </a:solidFill>
                <a:latin typeface="Open Sans" pitchFamily="2" charset="0"/>
              </a:rPr>
              <a:t>packaged models</a:t>
            </a:r>
            <a:endParaRPr lang="en-IN" sz="2200">
              <a:solidFill>
                <a:schemeClr val="tx1">
                  <a:lumMod val="75000"/>
                  <a:lumOff val="25000"/>
                </a:schemeClr>
              </a:solidFill>
              <a:latin typeface="Open Sans" pitchFamily="2" charset="0"/>
            </a:endParaRPr>
          </a:p>
        </p:txBody>
      </p:sp>
      <p:sp>
        <p:nvSpPr>
          <p:cNvPr id="11" name="TextBox 10">
            <a:extLst>
              <a:ext uri="{FF2B5EF4-FFF2-40B4-BE49-F238E27FC236}">
                <a16:creationId xmlns:a16="http://schemas.microsoft.com/office/drawing/2014/main" id="{02ED6192-C998-36D7-B71B-0D841462484A}"/>
              </a:ext>
            </a:extLst>
          </p:cNvPr>
          <p:cNvSpPr txBox="1"/>
          <p:nvPr/>
        </p:nvSpPr>
        <p:spPr>
          <a:xfrm>
            <a:off x="4838700" y="6349232"/>
            <a:ext cx="9804400" cy="936568"/>
          </a:xfrm>
          <a:prstGeom prst="roundRect">
            <a:avLst/>
          </a:prstGeom>
          <a:noFill/>
          <a:ln>
            <a:solidFill>
              <a:srgbClr val="A9D18E"/>
            </a:solidFill>
          </a:ln>
        </p:spPr>
        <p:txBody>
          <a:bodyPr wrap="square" rtlCol="0">
            <a:spAutoFit/>
          </a:bodyPr>
          <a:lstStyle/>
          <a:p>
            <a:pPr algn="ctr">
              <a:lnSpc>
                <a:spcPct val="115000"/>
              </a:lnSpc>
            </a:pPr>
            <a:r>
              <a:rPr lang="en-US" sz="2200" err="1">
                <a:solidFill>
                  <a:schemeClr val="tx1">
                    <a:lumMod val="75000"/>
                    <a:lumOff val="25000"/>
                  </a:schemeClr>
                </a:solidFill>
                <a:latin typeface="Open Sans" pitchFamily="2" charset="0"/>
              </a:rPr>
              <a:t>MLflow</a:t>
            </a:r>
            <a:r>
              <a:rPr lang="en-US" sz="2200">
                <a:solidFill>
                  <a:schemeClr val="tx1">
                    <a:lumMod val="75000"/>
                    <a:lumOff val="25000"/>
                  </a:schemeClr>
                </a:solidFill>
                <a:latin typeface="Open Sans" pitchFamily="2" charset="0"/>
              </a:rPr>
              <a:t> serves predictions or performs inferences on new data once the packaged model is deployed.</a:t>
            </a:r>
          </a:p>
        </p:txBody>
      </p:sp>
      <p:sp>
        <p:nvSpPr>
          <p:cNvPr id="13" name="Rectangle: Rounded Corners 12">
            <a:extLst>
              <a:ext uri="{FF2B5EF4-FFF2-40B4-BE49-F238E27FC236}">
                <a16:creationId xmlns:a16="http://schemas.microsoft.com/office/drawing/2014/main" id="{3C3A3B1D-CBA9-6857-DBD5-240751C8483C}"/>
              </a:ext>
            </a:extLst>
          </p:cNvPr>
          <p:cNvSpPr/>
          <p:nvPr/>
        </p:nvSpPr>
        <p:spPr>
          <a:xfrm>
            <a:off x="1612899" y="6349997"/>
            <a:ext cx="3359021" cy="935038"/>
          </a:xfrm>
          <a:prstGeom prst="roundRect">
            <a:avLst/>
          </a:prstGeom>
          <a:solidFill>
            <a:srgbClr val="A9D18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15000"/>
              </a:lnSpc>
            </a:pPr>
            <a:r>
              <a:rPr lang="en-US" sz="2200">
                <a:solidFill>
                  <a:schemeClr val="tx1">
                    <a:lumMod val="75000"/>
                    <a:lumOff val="25000"/>
                  </a:schemeClr>
                </a:solidFill>
                <a:latin typeface="Open Sans" pitchFamily="2" charset="0"/>
              </a:rPr>
              <a:t>Model serving</a:t>
            </a:r>
          </a:p>
          <a:p>
            <a:pPr algn="ctr">
              <a:lnSpc>
                <a:spcPct val="115000"/>
              </a:lnSpc>
            </a:pPr>
            <a:r>
              <a:rPr lang="en-US" sz="2200">
                <a:solidFill>
                  <a:schemeClr val="tx1">
                    <a:lumMod val="75000"/>
                    <a:lumOff val="25000"/>
                  </a:schemeClr>
                </a:solidFill>
                <a:latin typeface="Open Sans" pitchFamily="2" charset="0"/>
              </a:rPr>
              <a:t> and inference</a:t>
            </a:r>
            <a:endParaRPr lang="en-IN" sz="2200">
              <a:solidFill>
                <a:schemeClr val="tx1">
                  <a:lumMod val="75000"/>
                  <a:lumOff val="25000"/>
                </a:schemeClr>
              </a:solidFill>
              <a:latin typeface="Open Sans" pitchFamily="2" charset="0"/>
            </a:endParaRPr>
          </a:p>
        </p:txBody>
      </p:sp>
    </p:spTree>
    <p:extLst>
      <p:ext uri="{BB962C8B-B14F-4D97-AF65-F5344CB8AC3E}">
        <p14:creationId xmlns:p14="http://schemas.microsoft.com/office/powerpoint/2010/main" val="2771294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 Placeholder 43">
            <a:extLst>
              <a:ext uri="{FF2B5EF4-FFF2-40B4-BE49-F238E27FC236}">
                <a16:creationId xmlns:a16="http://schemas.microsoft.com/office/drawing/2014/main" id="{C359D94C-6752-0E58-06E4-D8E2BE15313C}"/>
              </a:ext>
            </a:extLst>
          </p:cNvPr>
          <p:cNvSpPr>
            <a:spLocks noGrp="1"/>
          </p:cNvSpPr>
          <p:nvPr>
            <p:ph type="body" sz="quarter" idx="11"/>
          </p:nvPr>
        </p:nvSpPr>
        <p:spPr>
          <a:xfrm>
            <a:off x="1288231" y="2758746"/>
            <a:ext cx="11671926" cy="1011600"/>
          </a:xfrm>
        </p:spPr>
        <p:txBody>
          <a:bodyPr>
            <a:normAutofit/>
          </a:bodyPr>
          <a:lstStyle/>
          <a:p>
            <a:r>
              <a:rPr lang="en-US"/>
              <a:t>Identify designing pipeline components in Kubeflow for managing dependencies and ensuring efficient data flow</a:t>
            </a:r>
          </a:p>
        </p:txBody>
      </p:sp>
      <p:pic>
        <p:nvPicPr>
          <p:cNvPr id="5" name="Picture 4" descr="A blue and white circle with a white circle&#10;&#10;Description automatically generated with low confidence">
            <a:extLst>
              <a:ext uri="{FF2B5EF4-FFF2-40B4-BE49-F238E27FC236}">
                <a16:creationId xmlns:a16="http://schemas.microsoft.com/office/drawing/2014/main" id="{4A69260F-91BB-B919-F9F1-FD6A926A95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2636" y="2820824"/>
            <a:ext cx="396244" cy="387931"/>
          </a:xfrm>
          <a:prstGeom prst="rect">
            <a:avLst/>
          </a:prstGeom>
        </p:spPr>
      </p:pic>
      <p:sp>
        <p:nvSpPr>
          <p:cNvPr id="3" name="Rectangle 2" hidden="1">
            <a:extLst>
              <a:ext uri="{FF2B5EF4-FFF2-40B4-BE49-F238E27FC236}">
                <a16:creationId xmlns:a16="http://schemas.microsoft.com/office/drawing/2014/main" id="{30BAC2DA-1088-EE08-9B17-60BF36165224}"/>
              </a:ext>
            </a:extLst>
          </p:cNvPr>
          <p:cNvSpPr>
            <a:spLocks/>
          </p:cNvSpPr>
          <p:nvPr userDrawn="1"/>
        </p:nvSpPr>
        <p:spPr>
          <a:xfrm>
            <a:off x="2967652" y="566351"/>
            <a:ext cx="2283970" cy="1495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hidden="1">
            <a:extLst>
              <a:ext uri="{FF2B5EF4-FFF2-40B4-BE49-F238E27FC236}">
                <a16:creationId xmlns:a16="http://schemas.microsoft.com/office/drawing/2014/main" id="{37B401B5-FEEC-3F7B-F567-E7B996A815B3}"/>
              </a:ext>
            </a:extLst>
          </p:cNvPr>
          <p:cNvSpPr>
            <a:spLocks/>
          </p:cNvSpPr>
          <p:nvPr userDrawn="1"/>
        </p:nvSpPr>
        <p:spPr>
          <a:xfrm>
            <a:off x="1239953" y="2290530"/>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hidden="1">
            <a:extLst>
              <a:ext uri="{FF2B5EF4-FFF2-40B4-BE49-F238E27FC236}">
                <a16:creationId xmlns:a16="http://schemas.microsoft.com/office/drawing/2014/main" id="{E6E93299-5ADD-3012-5BE1-6D913FBF8F87}"/>
              </a:ext>
            </a:extLst>
          </p:cNvPr>
          <p:cNvSpPr>
            <a:spLocks/>
          </p:cNvSpPr>
          <p:nvPr userDrawn="1"/>
        </p:nvSpPr>
        <p:spPr>
          <a:xfrm>
            <a:off x="1332872" y="3094469"/>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hidden="1">
            <a:extLst>
              <a:ext uri="{FF2B5EF4-FFF2-40B4-BE49-F238E27FC236}">
                <a16:creationId xmlns:a16="http://schemas.microsoft.com/office/drawing/2014/main" id="{3863CAAE-A008-95CC-D7FA-8FAA95FF4B0F}"/>
              </a:ext>
            </a:extLst>
          </p:cNvPr>
          <p:cNvSpPr>
            <a:spLocks/>
          </p:cNvSpPr>
          <p:nvPr userDrawn="1"/>
        </p:nvSpPr>
        <p:spPr>
          <a:xfrm>
            <a:off x="1332872" y="3903123"/>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hidden="1">
            <a:extLst>
              <a:ext uri="{FF2B5EF4-FFF2-40B4-BE49-F238E27FC236}">
                <a16:creationId xmlns:a16="http://schemas.microsoft.com/office/drawing/2014/main" id="{7BA2A01A-49F7-B34E-A971-E0D39D8EC49E}"/>
              </a:ext>
            </a:extLst>
          </p:cNvPr>
          <p:cNvSpPr>
            <a:spLocks/>
          </p:cNvSpPr>
          <p:nvPr userDrawn="1"/>
        </p:nvSpPr>
        <p:spPr>
          <a:xfrm>
            <a:off x="1332872" y="4718948"/>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hidden="1">
            <a:extLst>
              <a:ext uri="{FF2B5EF4-FFF2-40B4-BE49-F238E27FC236}">
                <a16:creationId xmlns:a16="http://schemas.microsoft.com/office/drawing/2014/main" id="{1F45136F-4DCC-F402-DF84-7DFB45DD1EB8}"/>
              </a:ext>
            </a:extLst>
          </p:cNvPr>
          <p:cNvSpPr>
            <a:spLocks/>
          </p:cNvSpPr>
          <p:nvPr/>
        </p:nvSpPr>
        <p:spPr>
          <a:xfrm>
            <a:off x="1332872" y="3472230"/>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45">
            <a:extLst>
              <a:ext uri="{FF2B5EF4-FFF2-40B4-BE49-F238E27FC236}">
                <a16:creationId xmlns:a16="http://schemas.microsoft.com/office/drawing/2014/main" id="{4D7E5974-BCE2-08FE-56A1-C5041753714A}"/>
              </a:ext>
            </a:extLst>
          </p:cNvPr>
          <p:cNvSpPr txBox="1">
            <a:spLocks/>
          </p:cNvSpPr>
          <p:nvPr/>
        </p:nvSpPr>
        <p:spPr>
          <a:xfrm>
            <a:off x="1288231" y="3943532"/>
            <a:ext cx="11671926" cy="1011600"/>
          </a:xfrm>
          <a:prstGeom prst="rect">
            <a:avLst/>
          </a:prstGeom>
        </p:spPr>
        <p:txBody>
          <a:bodyPr vert="horz" lIns="91440" tIns="45720" rIns="91440" bIns="45720" rtlCol="0" anchor="t">
            <a:noAutofit/>
          </a:bodyPr>
          <a:lstStyle>
            <a:lvl1pPr marL="0" indent="0" algn="l" defTabSz="914400" rtl="0" eaLnBrk="1" latinLnBrk="0" hangingPunct="1">
              <a:lnSpc>
                <a:spcPct val="114000"/>
              </a:lnSpc>
              <a:spcBef>
                <a:spcPts val="0"/>
              </a:spcBef>
              <a:buFont typeface="Arial" panose="020B0604020202020204" pitchFamily="34" charset="0"/>
              <a:buNone/>
              <a:defRPr lang="en-GB" sz="2200" kern="1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114000"/>
              </a:lnSpc>
              <a:spcBef>
                <a:spcPts val="0"/>
              </a:spcBef>
              <a:buFont typeface="Arial" panose="020B0604020202020204" pitchFamily="34" charset="0"/>
              <a:buChar char="•"/>
              <a:defRPr lang="en-GB" sz="2200" kern="1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114000"/>
              </a:lnSpc>
              <a:spcBef>
                <a:spcPts val="0"/>
              </a:spcBef>
              <a:buFont typeface="Arial" panose="020B0604020202020204" pitchFamily="34" charset="0"/>
              <a:buChar char="•"/>
              <a:defRPr lang="en-GB" sz="2200" kern="1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Classify the process of training, packaging, and running models in </a:t>
            </a:r>
            <a:r>
              <a:rPr lang="en-US" err="1"/>
              <a:t>MLflow</a:t>
            </a:r>
            <a:r>
              <a:rPr lang="en-US"/>
              <a:t> to optimize model performance through proper training</a:t>
            </a:r>
          </a:p>
        </p:txBody>
      </p:sp>
      <p:pic>
        <p:nvPicPr>
          <p:cNvPr id="14" name="Picture 13" descr="A blue and white circle with a white circle&#10;&#10;Description automatically generated with low confidence">
            <a:extLst>
              <a:ext uri="{FF2B5EF4-FFF2-40B4-BE49-F238E27FC236}">
                <a16:creationId xmlns:a16="http://schemas.microsoft.com/office/drawing/2014/main" id="{B9679E84-1089-643D-CABF-7572B99DBF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639" y="3993985"/>
            <a:ext cx="396244" cy="387931"/>
          </a:xfrm>
          <a:prstGeom prst="rect">
            <a:avLst/>
          </a:prstGeom>
        </p:spPr>
      </p:pic>
      <p:sp>
        <p:nvSpPr>
          <p:cNvPr id="6" name="Text Placeholder 43">
            <a:extLst>
              <a:ext uri="{FF2B5EF4-FFF2-40B4-BE49-F238E27FC236}">
                <a16:creationId xmlns:a16="http://schemas.microsoft.com/office/drawing/2014/main" id="{5751F59C-EB55-05D9-4C5D-3D356ED9A70A}"/>
              </a:ext>
            </a:extLst>
          </p:cNvPr>
          <p:cNvSpPr txBox="1">
            <a:spLocks/>
          </p:cNvSpPr>
          <p:nvPr/>
        </p:nvSpPr>
        <p:spPr>
          <a:xfrm>
            <a:off x="1289332" y="5146844"/>
            <a:ext cx="11671926" cy="1011600"/>
          </a:xfrm>
          <a:prstGeom prst="rect">
            <a:avLst/>
          </a:prstGeom>
        </p:spPr>
        <p:txBody>
          <a:bodyPr vert="horz" lIns="91440" tIns="45720" rIns="91440" bIns="45720" rtlCol="0" anchor="t">
            <a:normAutofit/>
          </a:bodyPr>
          <a:lstStyle>
            <a:lvl1pPr marL="0" indent="0" algn="l" defTabSz="914400" rtl="0" eaLnBrk="1" latinLnBrk="0" hangingPunct="1">
              <a:lnSpc>
                <a:spcPct val="114000"/>
              </a:lnSpc>
              <a:spcBef>
                <a:spcPts val="1000"/>
              </a:spcBef>
              <a:buFont typeface="Arial" panose="020B0604020202020204" pitchFamily="34" charset="0"/>
              <a:buNone/>
              <a:defRPr lang="en-GB" sz="2200" kern="12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114000"/>
              </a:lnSpc>
              <a:spcBef>
                <a:spcPts val="500"/>
              </a:spcBef>
              <a:buFont typeface="Arial" panose="020B0604020202020204" pitchFamily="34" charset="0"/>
              <a:buChar char="•"/>
              <a:defRPr lang="en-GB" sz="2200" kern="1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114000"/>
              </a:lnSpc>
              <a:spcBef>
                <a:spcPts val="500"/>
              </a:spcBef>
              <a:buFont typeface="Arial" panose="020B0604020202020204" pitchFamily="34" charset="0"/>
              <a:buChar char="•"/>
              <a:defRPr lang="en-GB" sz="2200" kern="1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pPr>
            <a:r>
              <a:rPr lang="en-US"/>
              <a:t>Gain an insight into the model serving process to make trained models accessible for real-time predictions or inferences</a:t>
            </a:r>
          </a:p>
        </p:txBody>
      </p:sp>
      <p:pic>
        <p:nvPicPr>
          <p:cNvPr id="10" name="Picture 9" descr="A blue and white circle with a white circle&#10;&#10;Description automatically generated with low confidence">
            <a:extLst>
              <a:ext uri="{FF2B5EF4-FFF2-40B4-BE49-F238E27FC236}">
                <a16:creationId xmlns:a16="http://schemas.microsoft.com/office/drawing/2014/main" id="{A2407BC6-056A-AFB0-9188-C81AAD761F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679" y="5235348"/>
            <a:ext cx="396244" cy="387931"/>
          </a:xfrm>
          <a:prstGeom prst="rect">
            <a:avLst/>
          </a:prstGeom>
        </p:spPr>
      </p:pic>
      <p:grpSp>
        <p:nvGrpSpPr>
          <p:cNvPr id="38" name="Group 37" hidden="1">
            <a:extLst>
              <a:ext uri="{FF2B5EF4-FFF2-40B4-BE49-F238E27FC236}">
                <a16:creationId xmlns:a16="http://schemas.microsoft.com/office/drawing/2014/main" id="{2BF4AE3B-7809-2876-3A2B-3F8043C040D0}"/>
              </a:ext>
            </a:extLst>
          </p:cNvPr>
          <p:cNvGrpSpPr>
            <a:grpSpLocks noGrp="1" noUngrp="1" noRot="1" noMove="1" noResize="1"/>
          </p:cNvGrpSpPr>
          <p:nvPr/>
        </p:nvGrpSpPr>
        <p:grpSpPr>
          <a:xfrm>
            <a:off x="1239953" y="642551"/>
            <a:ext cx="4011669" cy="4707468"/>
            <a:chOff x="1239953" y="642551"/>
            <a:chExt cx="4011669" cy="4707468"/>
          </a:xfrm>
        </p:grpSpPr>
        <p:sp>
          <p:nvSpPr>
            <p:cNvPr id="39" name="Rectangle 38">
              <a:extLst>
                <a:ext uri="{FF2B5EF4-FFF2-40B4-BE49-F238E27FC236}">
                  <a16:creationId xmlns:a16="http://schemas.microsoft.com/office/drawing/2014/main" id="{7B3F732F-B86E-389E-167A-748B08BCAB24}"/>
                </a:ext>
              </a:extLst>
            </p:cNvPr>
            <p:cNvSpPr>
              <a:spLocks noGrp="1" noRot="1" noMove="1" noResize="1" noEditPoints="1" noAdjustHandles="1" noChangeArrowheads="1" noChangeShapeType="1"/>
            </p:cNvSpPr>
            <p:nvPr userDrawn="1"/>
          </p:nvSpPr>
          <p:spPr>
            <a:xfrm>
              <a:off x="2967652" y="642551"/>
              <a:ext cx="2283970" cy="1495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4FF4DA66-131A-9ECA-E168-F9A6D342A1AA}"/>
                </a:ext>
              </a:extLst>
            </p:cNvPr>
            <p:cNvSpPr>
              <a:spLocks noGrp="1" noRot="1" noMove="1" noResize="1" noEditPoints="1" noAdjustHandles="1" noChangeArrowheads="1" noChangeShapeType="1"/>
            </p:cNvSpPr>
            <p:nvPr userDrawn="1"/>
          </p:nvSpPr>
          <p:spPr>
            <a:xfrm>
              <a:off x="1239953" y="2290530"/>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A97CD1E9-C573-43B7-F0D4-26E41A5A31AD}"/>
                </a:ext>
              </a:extLst>
            </p:cNvPr>
            <p:cNvSpPr>
              <a:spLocks noGrp="1" noRot="1" noMove="1" noResize="1" noEditPoints="1" noAdjustHandles="1" noChangeArrowheads="1" noChangeShapeType="1"/>
            </p:cNvSpPr>
            <p:nvPr userDrawn="1"/>
          </p:nvSpPr>
          <p:spPr>
            <a:xfrm>
              <a:off x="2373652" y="3399985"/>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F90B576-1AC6-1B20-28E0-FF131CF9384E}"/>
                </a:ext>
              </a:extLst>
            </p:cNvPr>
            <p:cNvSpPr>
              <a:spLocks noGrp="1" noRot="1" noMove="1" noResize="1" noEditPoints="1" noAdjustHandles="1" noChangeArrowheads="1" noChangeShapeType="1"/>
            </p:cNvSpPr>
            <p:nvPr userDrawn="1"/>
          </p:nvSpPr>
          <p:spPr>
            <a:xfrm>
              <a:off x="2946145" y="4658132"/>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0ED46056-C2D7-27D8-CC4F-BBBBB8BFF30C}"/>
                </a:ext>
              </a:extLst>
            </p:cNvPr>
            <p:cNvSpPr>
              <a:spLocks noGrp="1" noRot="1" noMove="1" noResize="1" noEditPoints="1" noAdjustHandles="1" noChangeArrowheads="1" noChangeShapeType="1"/>
            </p:cNvSpPr>
            <p:nvPr userDrawn="1"/>
          </p:nvSpPr>
          <p:spPr>
            <a:xfrm>
              <a:off x="1332872" y="4756019"/>
              <a:ext cx="594000" cy="59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435773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9D3C06A-0FC2-AA83-6312-179C97B85189}"/>
              </a:ext>
            </a:extLst>
          </p:cNvPr>
          <p:cNvSpPr>
            <a:spLocks noGrp="1"/>
          </p:cNvSpPr>
          <p:nvPr>
            <p:ph type="body" idx="10"/>
          </p:nvPr>
        </p:nvSpPr>
        <p:spPr>
          <a:xfrm>
            <a:off x="1496294" y="1460659"/>
            <a:ext cx="13631026" cy="903776"/>
          </a:xfrm>
        </p:spPr>
        <p:txBody>
          <a:bodyPr>
            <a:noAutofit/>
          </a:bodyPr>
          <a:lstStyle/>
          <a:p>
            <a:pPr algn="ctr">
              <a:lnSpc>
                <a:spcPct val="115000"/>
              </a:lnSpc>
            </a:pPr>
            <a:r>
              <a:rPr lang="en-US">
                <a:solidFill>
                  <a:srgbClr val="404040"/>
                </a:solidFill>
                <a:latin typeface="Open Sans" panose="020B0606030504020204" pitchFamily="34" charset="0"/>
              </a:rPr>
              <a:t>It involves executing and monitoring trained models and ensures efficient deployment by following these steps:</a:t>
            </a:r>
            <a:endParaRPr lang="en-IN">
              <a:solidFill>
                <a:srgbClr val="404040"/>
              </a:solidFill>
              <a:latin typeface="Open Sans" panose="020B0606030504020204" pitchFamily="34" charset="0"/>
            </a:endParaRPr>
          </a:p>
        </p:txBody>
      </p:sp>
      <p:sp>
        <p:nvSpPr>
          <p:cNvPr id="4" name="Title 3">
            <a:extLst>
              <a:ext uri="{FF2B5EF4-FFF2-40B4-BE49-F238E27FC236}">
                <a16:creationId xmlns:a16="http://schemas.microsoft.com/office/drawing/2014/main" id="{CE0DA7A9-2172-8CAD-1EFF-8A0079A4ACF6}"/>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Running Models with </a:t>
            </a:r>
            <a:r>
              <a:rPr lang="en-US" err="1">
                <a:solidFill>
                  <a:srgbClr val="404040"/>
                </a:solidFill>
                <a:latin typeface="Open Sans Bold" pitchFamily="2" charset="0"/>
              </a:rPr>
              <a:t>MLflow</a:t>
            </a:r>
            <a:endParaRPr lang="en-IN">
              <a:solidFill>
                <a:srgbClr val="404040"/>
              </a:solidFill>
              <a:latin typeface="Open Sans Bold" pitchFamily="2" charset="0"/>
            </a:endParaRPr>
          </a:p>
        </p:txBody>
      </p:sp>
      <p:sp>
        <p:nvSpPr>
          <p:cNvPr id="6" name="Brandline_LVC">
            <a:extLst>
              <a:ext uri="{FF2B5EF4-FFF2-40B4-BE49-F238E27FC236}">
                <a16:creationId xmlns:a16="http://schemas.microsoft.com/office/drawing/2014/main" id="{7B9E572E-74C9-68DB-128F-47AC9F846D19}"/>
              </a:ext>
            </a:extLst>
          </p:cNvPr>
          <p:cNvSpPr/>
          <p:nvPr/>
        </p:nvSpPr>
        <p:spPr>
          <a:xfrm>
            <a:off x="5003800" y="816324"/>
            <a:ext cx="6250860"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Rectangle: Rounded Corners 56">
            <a:extLst>
              <a:ext uri="{FF2B5EF4-FFF2-40B4-BE49-F238E27FC236}">
                <a16:creationId xmlns:a16="http://schemas.microsoft.com/office/drawing/2014/main" id="{1861A3C5-E0B7-567B-A3D6-C42223352FBA}"/>
              </a:ext>
            </a:extLst>
          </p:cNvPr>
          <p:cNvSpPr/>
          <p:nvPr/>
        </p:nvSpPr>
        <p:spPr>
          <a:xfrm>
            <a:off x="3304922" y="2894045"/>
            <a:ext cx="2766384" cy="872984"/>
          </a:xfrm>
          <a:prstGeom prst="roundRect">
            <a:avLst/>
          </a:prstGeom>
          <a:solidFill>
            <a:srgbClr val="C7DB9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Loading the MLFlow model</a:t>
            </a:r>
            <a:endParaRPr lang="en-IN" sz="2200">
              <a:solidFill>
                <a:schemeClr val="tx1">
                  <a:lumMod val="75000"/>
                  <a:lumOff val="25000"/>
                </a:schemeClr>
              </a:solidFill>
            </a:endParaRPr>
          </a:p>
        </p:txBody>
      </p:sp>
      <p:sp>
        <p:nvSpPr>
          <p:cNvPr id="58" name="Rectangle: Rounded Corners 57">
            <a:extLst>
              <a:ext uri="{FF2B5EF4-FFF2-40B4-BE49-F238E27FC236}">
                <a16:creationId xmlns:a16="http://schemas.microsoft.com/office/drawing/2014/main" id="{7A3161BE-4634-D173-6E00-91BB0D49F314}"/>
              </a:ext>
            </a:extLst>
          </p:cNvPr>
          <p:cNvSpPr/>
          <p:nvPr/>
        </p:nvSpPr>
        <p:spPr>
          <a:xfrm>
            <a:off x="3145323" y="3767029"/>
            <a:ext cx="3085582" cy="2461835"/>
          </a:xfrm>
          <a:prstGeom prst="roundRect">
            <a:avLst/>
          </a:prstGeom>
          <a:noFill/>
          <a:ln>
            <a:solidFill>
              <a:srgbClr val="C7DB9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200">
              <a:solidFill>
                <a:schemeClr val="tx1">
                  <a:lumMod val="75000"/>
                  <a:lumOff val="25000"/>
                </a:schemeClr>
              </a:solidFill>
            </a:endParaRPr>
          </a:p>
        </p:txBody>
      </p:sp>
      <p:sp>
        <p:nvSpPr>
          <p:cNvPr id="56" name="TextBox 55">
            <a:extLst>
              <a:ext uri="{FF2B5EF4-FFF2-40B4-BE49-F238E27FC236}">
                <a16:creationId xmlns:a16="http://schemas.microsoft.com/office/drawing/2014/main" id="{0268F545-4871-18E8-6B83-433E51B3CE1A}"/>
              </a:ext>
            </a:extLst>
          </p:cNvPr>
          <p:cNvSpPr txBox="1"/>
          <p:nvPr/>
        </p:nvSpPr>
        <p:spPr>
          <a:xfrm>
            <a:off x="3225123" y="4185352"/>
            <a:ext cx="2925983" cy="1625188"/>
          </a:xfrm>
          <a:prstGeom prst="rect">
            <a:avLst/>
          </a:prstGeom>
          <a:noFill/>
        </p:spPr>
        <p:txBody>
          <a:bodyPr wrap="square">
            <a:spAutoFit/>
          </a:bodyPr>
          <a:lstStyle/>
          <a:p>
            <a:pPr algn="ctr">
              <a:lnSpc>
                <a:spcPct val="115000"/>
              </a:lnSpc>
            </a:pPr>
            <a:r>
              <a:rPr lang="en-US" sz="2200">
                <a:solidFill>
                  <a:schemeClr val="tx1">
                    <a:lumMod val="75000"/>
                    <a:lumOff val="25000"/>
                  </a:schemeClr>
                </a:solidFill>
                <a:latin typeface="Open Sans" pitchFamily="2" charset="0"/>
              </a:rPr>
              <a:t>Use </a:t>
            </a:r>
            <a:r>
              <a:rPr lang="en-US" sz="2200" err="1">
                <a:solidFill>
                  <a:schemeClr val="tx1">
                    <a:lumMod val="75000"/>
                    <a:lumOff val="25000"/>
                  </a:schemeClr>
                </a:solidFill>
                <a:latin typeface="Open Sans" pitchFamily="2" charset="0"/>
              </a:rPr>
              <a:t>MLflow's</a:t>
            </a:r>
            <a:r>
              <a:rPr lang="en-US" sz="2200">
                <a:solidFill>
                  <a:schemeClr val="tx1">
                    <a:lumMod val="75000"/>
                    <a:lumOff val="25000"/>
                  </a:schemeClr>
                </a:solidFill>
                <a:latin typeface="Open Sans" pitchFamily="2" charset="0"/>
              </a:rPr>
              <a:t> model-loading functions or APIs to load the model into memory</a:t>
            </a:r>
          </a:p>
        </p:txBody>
      </p:sp>
      <p:sp>
        <p:nvSpPr>
          <p:cNvPr id="53" name="Rectangle: Rounded Corners 52">
            <a:extLst>
              <a:ext uri="{FF2B5EF4-FFF2-40B4-BE49-F238E27FC236}">
                <a16:creationId xmlns:a16="http://schemas.microsoft.com/office/drawing/2014/main" id="{AD5E41CD-A641-0E3B-F8A3-D16FBEB20E95}"/>
              </a:ext>
            </a:extLst>
          </p:cNvPr>
          <p:cNvSpPr/>
          <p:nvPr/>
        </p:nvSpPr>
        <p:spPr>
          <a:xfrm>
            <a:off x="6744808" y="2915137"/>
            <a:ext cx="2766384" cy="872984"/>
          </a:xfrm>
          <a:prstGeom prst="roundRect">
            <a:avLst/>
          </a:prstGeom>
          <a:solidFill>
            <a:srgbClr val="C7DB9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Preparing </a:t>
            </a:r>
          </a:p>
          <a:p>
            <a:pPr algn="ctr"/>
            <a:r>
              <a:rPr lang="en-US" sz="2200">
                <a:solidFill>
                  <a:schemeClr val="tx1">
                    <a:lumMod val="75000"/>
                    <a:lumOff val="25000"/>
                  </a:schemeClr>
                </a:solidFill>
              </a:rPr>
              <a:t>input data</a:t>
            </a:r>
            <a:endParaRPr lang="en-IN" sz="2200">
              <a:solidFill>
                <a:schemeClr val="tx1">
                  <a:lumMod val="75000"/>
                  <a:lumOff val="25000"/>
                </a:schemeClr>
              </a:solidFill>
            </a:endParaRPr>
          </a:p>
        </p:txBody>
      </p:sp>
      <p:sp>
        <p:nvSpPr>
          <p:cNvPr id="54" name="Rectangle: Rounded Corners 53">
            <a:extLst>
              <a:ext uri="{FF2B5EF4-FFF2-40B4-BE49-F238E27FC236}">
                <a16:creationId xmlns:a16="http://schemas.microsoft.com/office/drawing/2014/main" id="{35177ECD-0F7F-43DB-7448-5A721E26C64D}"/>
              </a:ext>
            </a:extLst>
          </p:cNvPr>
          <p:cNvSpPr/>
          <p:nvPr/>
        </p:nvSpPr>
        <p:spPr>
          <a:xfrm>
            <a:off x="6585209" y="3788121"/>
            <a:ext cx="3085582" cy="2461835"/>
          </a:xfrm>
          <a:prstGeom prst="roundRect">
            <a:avLst/>
          </a:prstGeom>
          <a:noFill/>
          <a:ln>
            <a:solidFill>
              <a:srgbClr val="C7DB9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200">
              <a:solidFill>
                <a:schemeClr val="tx1">
                  <a:lumMod val="75000"/>
                  <a:lumOff val="25000"/>
                </a:schemeClr>
              </a:solidFill>
            </a:endParaRPr>
          </a:p>
        </p:txBody>
      </p:sp>
      <p:sp>
        <p:nvSpPr>
          <p:cNvPr id="52" name="TextBox 51">
            <a:extLst>
              <a:ext uri="{FF2B5EF4-FFF2-40B4-BE49-F238E27FC236}">
                <a16:creationId xmlns:a16="http://schemas.microsoft.com/office/drawing/2014/main" id="{FE66C3D6-BDA0-FCDB-DD70-F825BAF8D810}"/>
              </a:ext>
            </a:extLst>
          </p:cNvPr>
          <p:cNvSpPr txBox="1"/>
          <p:nvPr/>
        </p:nvSpPr>
        <p:spPr>
          <a:xfrm>
            <a:off x="6665009" y="4011775"/>
            <a:ext cx="2925983" cy="2014526"/>
          </a:xfrm>
          <a:prstGeom prst="rect">
            <a:avLst/>
          </a:prstGeom>
          <a:noFill/>
        </p:spPr>
        <p:txBody>
          <a:bodyPr wrap="square">
            <a:spAutoFit/>
          </a:bodyPr>
          <a:lstStyle/>
          <a:p>
            <a:pPr algn="ctr">
              <a:lnSpc>
                <a:spcPct val="115000"/>
              </a:lnSpc>
            </a:pPr>
            <a:r>
              <a:rPr lang="en-US" sz="2200">
                <a:solidFill>
                  <a:schemeClr val="tx1">
                    <a:lumMod val="75000"/>
                    <a:lumOff val="25000"/>
                  </a:schemeClr>
                </a:solidFill>
                <a:latin typeface="Open Sans" pitchFamily="2" charset="0"/>
              </a:rPr>
              <a:t>Ensure the input data aligns with the model's expected format, such as data type and shape</a:t>
            </a:r>
          </a:p>
        </p:txBody>
      </p:sp>
      <p:sp>
        <p:nvSpPr>
          <p:cNvPr id="49" name="Rectangle: Rounded Corners 48">
            <a:extLst>
              <a:ext uri="{FF2B5EF4-FFF2-40B4-BE49-F238E27FC236}">
                <a16:creationId xmlns:a16="http://schemas.microsoft.com/office/drawing/2014/main" id="{3552641E-BA0F-8ABC-617E-00523FFC9BC4}"/>
              </a:ext>
            </a:extLst>
          </p:cNvPr>
          <p:cNvSpPr/>
          <p:nvPr/>
        </p:nvSpPr>
        <p:spPr>
          <a:xfrm>
            <a:off x="10184694" y="2894045"/>
            <a:ext cx="2766384" cy="872984"/>
          </a:xfrm>
          <a:prstGeom prst="roundRect">
            <a:avLst/>
          </a:prstGeom>
          <a:solidFill>
            <a:srgbClr val="C7DB9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Making predictions</a:t>
            </a:r>
            <a:endParaRPr lang="en-IN" sz="2200">
              <a:solidFill>
                <a:schemeClr val="tx1">
                  <a:lumMod val="75000"/>
                  <a:lumOff val="25000"/>
                </a:schemeClr>
              </a:solidFill>
            </a:endParaRPr>
          </a:p>
        </p:txBody>
      </p:sp>
      <p:sp>
        <p:nvSpPr>
          <p:cNvPr id="50" name="Rectangle: Rounded Corners 49">
            <a:extLst>
              <a:ext uri="{FF2B5EF4-FFF2-40B4-BE49-F238E27FC236}">
                <a16:creationId xmlns:a16="http://schemas.microsoft.com/office/drawing/2014/main" id="{8E4C41C9-A7AA-8AD4-CBFE-42FEC14C0BB6}"/>
              </a:ext>
            </a:extLst>
          </p:cNvPr>
          <p:cNvSpPr/>
          <p:nvPr/>
        </p:nvSpPr>
        <p:spPr>
          <a:xfrm>
            <a:off x="10025095" y="3767029"/>
            <a:ext cx="3085582" cy="2461835"/>
          </a:xfrm>
          <a:prstGeom prst="roundRect">
            <a:avLst/>
          </a:prstGeom>
          <a:noFill/>
          <a:ln>
            <a:solidFill>
              <a:srgbClr val="C7DB9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200">
              <a:solidFill>
                <a:schemeClr val="tx1">
                  <a:lumMod val="75000"/>
                  <a:lumOff val="25000"/>
                </a:schemeClr>
              </a:solidFill>
            </a:endParaRPr>
          </a:p>
        </p:txBody>
      </p:sp>
      <p:sp>
        <p:nvSpPr>
          <p:cNvPr id="48" name="TextBox 47">
            <a:extLst>
              <a:ext uri="{FF2B5EF4-FFF2-40B4-BE49-F238E27FC236}">
                <a16:creationId xmlns:a16="http://schemas.microsoft.com/office/drawing/2014/main" id="{EF881621-2AD9-8B54-0555-5F2361A6C83D}"/>
              </a:ext>
            </a:extLst>
          </p:cNvPr>
          <p:cNvSpPr txBox="1"/>
          <p:nvPr/>
        </p:nvSpPr>
        <p:spPr>
          <a:xfrm>
            <a:off x="10104895" y="3990683"/>
            <a:ext cx="2925983" cy="2014526"/>
          </a:xfrm>
          <a:prstGeom prst="rect">
            <a:avLst/>
          </a:prstGeom>
          <a:noFill/>
        </p:spPr>
        <p:txBody>
          <a:bodyPr wrap="square">
            <a:spAutoFit/>
          </a:bodyPr>
          <a:lstStyle/>
          <a:p>
            <a:pPr algn="ctr">
              <a:lnSpc>
                <a:spcPct val="115000"/>
              </a:lnSpc>
            </a:pPr>
            <a:r>
              <a:rPr lang="en-US" sz="2200">
                <a:solidFill>
                  <a:schemeClr val="tx1">
                    <a:lumMod val="75000"/>
                    <a:lumOff val="25000"/>
                  </a:schemeClr>
                </a:solidFill>
                <a:latin typeface="Open Sans" pitchFamily="2" charset="0"/>
              </a:rPr>
              <a:t>Utilize the loaded MLFlow model to make predictions on the prepared input data</a:t>
            </a:r>
            <a:endParaRPr lang="en-IN" sz="2200">
              <a:solidFill>
                <a:schemeClr val="tx1">
                  <a:lumMod val="75000"/>
                  <a:lumOff val="25000"/>
                </a:schemeClr>
              </a:solidFill>
              <a:latin typeface="Open Sans" pitchFamily="2" charset="0"/>
            </a:endParaRPr>
          </a:p>
        </p:txBody>
      </p:sp>
    </p:spTree>
    <p:extLst>
      <p:ext uri="{BB962C8B-B14F-4D97-AF65-F5344CB8AC3E}">
        <p14:creationId xmlns:p14="http://schemas.microsoft.com/office/powerpoint/2010/main" val="2943869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DA7A9-2172-8CAD-1EFF-8A0079A4ACF6}"/>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Running Models with </a:t>
            </a:r>
            <a:r>
              <a:rPr lang="en-US" err="1">
                <a:solidFill>
                  <a:srgbClr val="404040"/>
                </a:solidFill>
                <a:latin typeface="Open Sans Bold" pitchFamily="2" charset="0"/>
              </a:rPr>
              <a:t>MLflow</a:t>
            </a:r>
            <a:endParaRPr lang="en-IN">
              <a:solidFill>
                <a:srgbClr val="404040"/>
              </a:solidFill>
              <a:latin typeface="Open Sans Bold" pitchFamily="2" charset="0"/>
            </a:endParaRPr>
          </a:p>
        </p:txBody>
      </p:sp>
      <p:sp>
        <p:nvSpPr>
          <p:cNvPr id="6" name="Brandline_LVC">
            <a:extLst>
              <a:ext uri="{FF2B5EF4-FFF2-40B4-BE49-F238E27FC236}">
                <a16:creationId xmlns:a16="http://schemas.microsoft.com/office/drawing/2014/main" id="{7B9E572E-74C9-68DB-128F-47AC9F846D19}"/>
              </a:ext>
            </a:extLst>
          </p:cNvPr>
          <p:cNvSpPr/>
          <p:nvPr/>
        </p:nvSpPr>
        <p:spPr>
          <a:xfrm>
            <a:off x="5003800" y="816324"/>
            <a:ext cx="6250860"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Rectangle: Rounded Corners 37">
            <a:extLst>
              <a:ext uri="{FF2B5EF4-FFF2-40B4-BE49-F238E27FC236}">
                <a16:creationId xmlns:a16="http://schemas.microsoft.com/office/drawing/2014/main" id="{F37DA48B-B376-AF44-814E-7FD34229A9A8}"/>
              </a:ext>
            </a:extLst>
          </p:cNvPr>
          <p:cNvSpPr/>
          <p:nvPr/>
        </p:nvSpPr>
        <p:spPr>
          <a:xfrm>
            <a:off x="1584979" y="2893077"/>
            <a:ext cx="2766384" cy="872984"/>
          </a:xfrm>
          <a:prstGeom prst="roundRect">
            <a:avLst/>
          </a:prstGeom>
          <a:solidFill>
            <a:srgbClr val="C7DB9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Post-processing and result analysis</a:t>
            </a:r>
            <a:endParaRPr lang="en-IN" sz="2200">
              <a:solidFill>
                <a:schemeClr val="tx1">
                  <a:lumMod val="75000"/>
                  <a:lumOff val="25000"/>
                </a:schemeClr>
              </a:solidFill>
            </a:endParaRPr>
          </a:p>
        </p:txBody>
      </p:sp>
      <p:sp>
        <p:nvSpPr>
          <p:cNvPr id="39" name="Rectangle: Rounded Corners 38">
            <a:extLst>
              <a:ext uri="{FF2B5EF4-FFF2-40B4-BE49-F238E27FC236}">
                <a16:creationId xmlns:a16="http://schemas.microsoft.com/office/drawing/2014/main" id="{5430D712-2DA7-A9EF-F971-2230C9609D9D}"/>
              </a:ext>
            </a:extLst>
          </p:cNvPr>
          <p:cNvSpPr/>
          <p:nvPr/>
        </p:nvSpPr>
        <p:spPr>
          <a:xfrm>
            <a:off x="1425380" y="3766061"/>
            <a:ext cx="3085582" cy="2461835"/>
          </a:xfrm>
          <a:prstGeom prst="roundRect">
            <a:avLst/>
          </a:prstGeom>
          <a:noFill/>
          <a:ln>
            <a:solidFill>
              <a:srgbClr val="C7DB9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200">
              <a:solidFill>
                <a:schemeClr val="tx1">
                  <a:lumMod val="75000"/>
                  <a:lumOff val="25000"/>
                </a:schemeClr>
              </a:solidFill>
            </a:endParaRPr>
          </a:p>
        </p:txBody>
      </p:sp>
      <p:sp>
        <p:nvSpPr>
          <p:cNvPr id="37" name="TextBox 36">
            <a:extLst>
              <a:ext uri="{FF2B5EF4-FFF2-40B4-BE49-F238E27FC236}">
                <a16:creationId xmlns:a16="http://schemas.microsoft.com/office/drawing/2014/main" id="{1D304E9A-4EBA-2B0A-8138-A513F57BEF6B}"/>
              </a:ext>
            </a:extLst>
          </p:cNvPr>
          <p:cNvSpPr txBox="1"/>
          <p:nvPr/>
        </p:nvSpPr>
        <p:spPr>
          <a:xfrm>
            <a:off x="1505180" y="3989715"/>
            <a:ext cx="2925983" cy="2014526"/>
          </a:xfrm>
          <a:prstGeom prst="rect">
            <a:avLst/>
          </a:prstGeom>
          <a:noFill/>
        </p:spPr>
        <p:txBody>
          <a:bodyPr wrap="square">
            <a:spAutoFit/>
          </a:bodyPr>
          <a:lstStyle/>
          <a:p>
            <a:pPr algn="ctr">
              <a:lnSpc>
                <a:spcPct val="115000"/>
              </a:lnSpc>
            </a:pPr>
            <a:r>
              <a:rPr lang="en-US" sz="2200">
                <a:solidFill>
                  <a:schemeClr val="tx1">
                    <a:lumMod val="75000"/>
                    <a:lumOff val="25000"/>
                  </a:schemeClr>
                </a:solidFill>
                <a:latin typeface="Open Sans" pitchFamily="2" charset="0"/>
              </a:rPr>
              <a:t>Apply any required post-processing steps to the model's predictions, such as applying thresholds</a:t>
            </a:r>
            <a:endParaRPr lang="en-IN" sz="2200">
              <a:solidFill>
                <a:schemeClr val="tx1">
                  <a:lumMod val="75000"/>
                  <a:lumOff val="25000"/>
                </a:schemeClr>
              </a:solidFill>
              <a:latin typeface="Open Sans" pitchFamily="2" charset="0"/>
            </a:endParaRPr>
          </a:p>
        </p:txBody>
      </p:sp>
      <p:sp>
        <p:nvSpPr>
          <p:cNvPr id="34" name="Rectangle: Rounded Corners 33">
            <a:extLst>
              <a:ext uri="{FF2B5EF4-FFF2-40B4-BE49-F238E27FC236}">
                <a16:creationId xmlns:a16="http://schemas.microsoft.com/office/drawing/2014/main" id="{0D133629-54FF-FC38-61DF-C520D198C4C3}"/>
              </a:ext>
            </a:extLst>
          </p:cNvPr>
          <p:cNvSpPr/>
          <p:nvPr/>
        </p:nvSpPr>
        <p:spPr>
          <a:xfrm>
            <a:off x="5024865" y="2914169"/>
            <a:ext cx="2766384" cy="872984"/>
          </a:xfrm>
          <a:prstGeom prst="roundRect">
            <a:avLst/>
          </a:prstGeom>
          <a:solidFill>
            <a:srgbClr val="C7DB9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Tracking and logging</a:t>
            </a:r>
            <a:endParaRPr lang="en-IN" sz="2200">
              <a:solidFill>
                <a:schemeClr val="tx1">
                  <a:lumMod val="75000"/>
                  <a:lumOff val="25000"/>
                </a:schemeClr>
              </a:solidFill>
            </a:endParaRPr>
          </a:p>
        </p:txBody>
      </p:sp>
      <p:sp>
        <p:nvSpPr>
          <p:cNvPr id="35" name="Rectangle: Rounded Corners 34">
            <a:extLst>
              <a:ext uri="{FF2B5EF4-FFF2-40B4-BE49-F238E27FC236}">
                <a16:creationId xmlns:a16="http://schemas.microsoft.com/office/drawing/2014/main" id="{9EFC0275-9DF6-B5DB-F144-B55EA58257F3}"/>
              </a:ext>
            </a:extLst>
          </p:cNvPr>
          <p:cNvSpPr/>
          <p:nvPr/>
        </p:nvSpPr>
        <p:spPr>
          <a:xfrm>
            <a:off x="4865266" y="3787153"/>
            <a:ext cx="3085582" cy="2461835"/>
          </a:xfrm>
          <a:prstGeom prst="roundRect">
            <a:avLst/>
          </a:prstGeom>
          <a:noFill/>
          <a:ln>
            <a:solidFill>
              <a:srgbClr val="C7DB9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200">
              <a:solidFill>
                <a:schemeClr val="tx1">
                  <a:lumMod val="75000"/>
                  <a:lumOff val="25000"/>
                </a:schemeClr>
              </a:solidFill>
            </a:endParaRPr>
          </a:p>
        </p:txBody>
      </p:sp>
      <p:sp>
        <p:nvSpPr>
          <p:cNvPr id="33" name="TextBox 32">
            <a:extLst>
              <a:ext uri="{FF2B5EF4-FFF2-40B4-BE49-F238E27FC236}">
                <a16:creationId xmlns:a16="http://schemas.microsoft.com/office/drawing/2014/main" id="{BD9D2731-B99D-1F18-7F81-2ED9A23B5F44}"/>
              </a:ext>
            </a:extLst>
          </p:cNvPr>
          <p:cNvSpPr txBox="1"/>
          <p:nvPr/>
        </p:nvSpPr>
        <p:spPr>
          <a:xfrm>
            <a:off x="4945066" y="4010807"/>
            <a:ext cx="2925983" cy="2014526"/>
          </a:xfrm>
          <a:prstGeom prst="rect">
            <a:avLst/>
          </a:prstGeom>
          <a:noFill/>
        </p:spPr>
        <p:txBody>
          <a:bodyPr wrap="square">
            <a:spAutoFit/>
          </a:bodyPr>
          <a:lstStyle/>
          <a:p>
            <a:pPr algn="ctr">
              <a:lnSpc>
                <a:spcPct val="115000"/>
              </a:lnSpc>
            </a:pPr>
            <a:r>
              <a:rPr lang="en-US" sz="2200">
                <a:solidFill>
                  <a:schemeClr val="tx1">
                    <a:lumMod val="75000"/>
                    <a:lumOff val="25000"/>
                  </a:schemeClr>
                </a:solidFill>
                <a:latin typeface="Open Sans" pitchFamily="2" charset="0"/>
              </a:rPr>
              <a:t>Utilize MLflow's tracking capabilities to log the model's predictions and metrics</a:t>
            </a:r>
            <a:endParaRPr lang="en-IN" sz="2200">
              <a:solidFill>
                <a:schemeClr val="tx1">
                  <a:lumMod val="75000"/>
                  <a:lumOff val="25000"/>
                </a:schemeClr>
              </a:solidFill>
              <a:latin typeface="Open Sans" pitchFamily="2" charset="0"/>
            </a:endParaRPr>
          </a:p>
        </p:txBody>
      </p:sp>
      <p:sp>
        <p:nvSpPr>
          <p:cNvPr id="30" name="Rectangle: Rounded Corners 29">
            <a:extLst>
              <a:ext uri="{FF2B5EF4-FFF2-40B4-BE49-F238E27FC236}">
                <a16:creationId xmlns:a16="http://schemas.microsoft.com/office/drawing/2014/main" id="{49F025E0-C6CD-3EA3-8096-2FF40209413B}"/>
              </a:ext>
            </a:extLst>
          </p:cNvPr>
          <p:cNvSpPr/>
          <p:nvPr/>
        </p:nvSpPr>
        <p:spPr>
          <a:xfrm>
            <a:off x="8464751" y="2893077"/>
            <a:ext cx="2766384" cy="872984"/>
          </a:xfrm>
          <a:prstGeom prst="roundRect">
            <a:avLst/>
          </a:prstGeom>
          <a:solidFill>
            <a:srgbClr val="C7DB9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Deployment </a:t>
            </a:r>
          </a:p>
          <a:p>
            <a:pPr algn="ctr"/>
            <a:r>
              <a:rPr lang="en-US" sz="2200">
                <a:solidFill>
                  <a:schemeClr val="tx1">
                    <a:lumMod val="75000"/>
                    <a:lumOff val="25000"/>
                  </a:schemeClr>
                </a:solidFill>
              </a:rPr>
              <a:t>and serving</a:t>
            </a:r>
            <a:endParaRPr lang="en-IN" sz="2200">
              <a:solidFill>
                <a:schemeClr val="tx1">
                  <a:lumMod val="75000"/>
                  <a:lumOff val="25000"/>
                </a:schemeClr>
              </a:solidFill>
            </a:endParaRPr>
          </a:p>
        </p:txBody>
      </p:sp>
      <p:sp>
        <p:nvSpPr>
          <p:cNvPr id="31" name="Rectangle: Rounded Corners 30">
            <a:extLst>
              <a:ext uri="{FF2B5EF4-FFF2-40B4-BE49-F238E27FC236}">
                <a16:creationId xmlns:a16="http://schemas.microsoft.com/office/drawing/2014/main" id="{09FC98D4-F364-0AE4-A06E-03DB8C54A494}"/>
              </a:ext>
            </a:extLst>
          </p:cNvPr>
          <p:cNvSpPr/>
          <p:nvPr/>
        </p:nvSpPr>
        <p:spPr>
          <a:xfrm>
            <a:off x="8305152" y="3766061"/>
            <a:ext cx="3085582" cy="2461835"/>
          </a:xfrm>
          <a:prstGeom prst="roundRect">
            <a:avLst/>
          </a:prstGeom>
          <a:noFill/>
          <a:ln>
            <a:solidFill>
              <a:srgbClr val="C7DB9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200">
              <a:solidFill>
                <a:schemeClr val="tx1">
                  <a:lumMod val="75000"/>
                  <a:lumOff val="25000"/>
                </a:schemeClr>
              </a:solidFill>
            </a:endParaRPr>
          </a:p>
        </p:txBody>
      </p:sp>
      <p:sp>
        <p:nvSpPr>
          <p:cNvPr id="29" name="TextBox 28">
            <a:extLst>
              <a:ext uri="{FF2B5EF4-FFF2-40B4-BE49-F238E27FC236}">
                <a16:creationId xmlns:a16="http://schemas.microsoft.com/office/drawing/2014/main" id="{D95B7C4C-6ADE-B0AF-B908-4184F99471AB}"/>
              </a:ext>
            </a:extLst>
          </p:cNvPr>
          <p:cNvSpPr txBox="1"/>
          <p:nvPr/>
        </p:nvSpPr>
        <p:spPr>
          <a:xfrm>
            <a:off x="8384952" y="4184384"/>
            <a:ext cx="2925983" cy="1625188"/>
          </a:xfrm>
          <a:prstGeom prst="rect">
            <a:avLst/>
          </a:prstGeom>
          <a:noFill/>
        </p:spPr>
        <p:txBody>
          <a:bodyPr wrap="square">
            <a:spAutoFit/>
          </a:bodyPr>
          <a:lstStyle/>
          <a:p>
            <a:pPr algn="ctr">
              <a:lnSpc>
                <a:spcPct val="115000"/>
              </a:lnSpc>
            </a:pPr>
            <a:r>
              <a:rPr lang="en-US" sz="2200">
                <a:solidFill>
                  <a:schemeClr val="tx1">
                    <a:lumMod val="75000"/>
                    <a:lumOff val="25000"/>
                  </a:schemeClr>
                </a:solidFill>
                <a:latin typeface="Open Sans" pitchFamily="2" charset="0"/>
              </a:rPr>
              <a:t>Deploy the MLFlow model in the desired production environment </a:t>
            </a:r>
            <a:endParaRPr lang="en-IN" sz="2200">
              <a:solidFill>
                <a:schemeClr val="tx1">
                  <a:lumMod val="75000"/>
                  <a:lumOff val="25000"/>
                </a:schemeClr>
              </a:solidFill>
              <a:latin typeface="Open Sans" pitchFamily="2" charset="0"/>
            </a:endParaRPr>
          </a:p>
        </p:txBody>
      </p:sp>
      <p:sp>
        <p:nvSpPr>
          <p:cNvPr id="5" name="Rectangle: Rounded Corners 4">
            <a:extLst>
              <a:ext uri="{FF2B5EF4-FFF2-40B4-BE49-F238E27FC236}">
                <a16:creationId xmlns:a16="http://schemas.microsoft.com/office/drawing/2014/main" id="{716195A1-BE72-2E2A-F62B-854331409E47}"/>
              </a:ext>
            </a:extLst>
          </p:cNvPr>
          <p:cNvSpPr/>
          <p:nvPr/>
        </p:nvSpPr>
        <p:spPr>
          <a:xfrm>
            <a:off x="11904637" y="2916105"/>
            <a:ext cx="2766384" cy="872984"/>
          </a:xfrm>
          <a:prstGeom prst="roundRect">
            <a:avLst/>
          </a:prstGeom>
          <a:solidFill>
            <a:srgbClr val="C7DB9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Monitoring </a:t>
            </a:r>
          </a:p>
          <a:p>
            <a:pPr algn="ctr"/>
            <a:r>
              <a:rPr lang="en-US" sz="2200">
                <a:solidFill>
                  <a:schemeClr val="tx1">
                    <a:lumMod val="75000"/>
                    <a:lumOff val="25000"/>
                  </a:schemeClr>
                </a:solidFill>
              </a:rPr>
              <a:t>and maintenance</a:t>
            </a:r>
            <a:endParaRPr lang="en-IN" sz="2200">
              <a:solidFill>
                <a:schemeClr val="tx1">
                  <a:lumMod val="75000"/>
                  <a:lumOff val="25000"/>
                </a:schemeClr>
              </a:solidFill>
            </a:endParaRPr>
          </a:p>
        </p:txBody>
      </p:sp>
      <p:sp>
        <p:nvSpPr>
          <p:cNvPr id="7" name="Rectangle: Rounded Corners 6">
            <a:extLst>
              <a:ext uri="{FF2B5EF4-FFF2-40B4-BE49-F238E27FC236}">
                <a16:creationId xmlns:a16="http://schemas.microsoft.com/office/drawing/2014/main" id="{78794286-897B-E36A-DE7B-4FE605FADC43}"/>
              </a:ext>
            </a:extLst>
          </p:cNvPr>
          <p:cNvSpPr/>
          <p:nvPr/>
        </p:nvSpPr>
        <p:spPr>
          <a:xfrm>
            <a:off x="11745038" y="3789089"/>
            <a:ext cx="3085582" cy="2461835"/>
          </a:xfrm>
          <a:prstGeom prst="roundRect">
            <a:avLst/>
          </a:prstGeom>
          <a:noFill/>
          <a:ln>
            <a:solidFill>
              <a:srgbClr val="C7DB9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200">
              <a:solidFill>
                <a:schemeClr val="tx1">
                  <a:lumMod val="75000"/>
                  <a:lumOff val="25000"/>
                </a:schemeClr>
              </a:solidFill>
            </a:endParaRPr>
          </a:p>
        </p:txBody>
      </p:sp>
      <p:sp>
        <p:nvSpPr>
          <p:cNvPr id="24" name="TextBox 23">
            <a:extLst>
              <a:ext uri="{FF2B5EF4-FFF2-40B4-BE49-F238E27FC236}">
                <a16:creationId xmlns:a16="http://schemas.microsoft.com/office/drawing/2014/main" id="{16ECD255-1D55-08FF-315B-87F560F7C976}"/>
              </a:ext>
            </a:extLst>
          </p:cNvPr>
          <p:cNvSpPr txBox="1"/>
          <p:nvPr/>
        </p:nvSpPr>
        <p:spPr>
          <a:xfrm>
            <a:off x="11930456" y="3818075"/>
            <a:ext cx="2714746" cy="2403863"/>
          </a:xfrm>
          <a:prstGeom prst="rect">
            <a:avLst/>
          </a:prstGeom>
          <a:noFill/>
        </p:spPr>
        <p:txBody>
          <a:bodyPr wrap="square">
            <a:spAutoFit/>
          </a:bodyPr>
          <a:lstStyle/>
          <a:p>
            <a:pPr algn="ctr">
              <a:lnSpc>
                <a:spcPct val="115000"/>
              </a:lnSpc>
            </a:pPr>
            <a:r>
              <a:rPr lang="en-US" sz="2200">
                <a:solidFill>
                  <a:schemeClr val="tx1">
                    <a:lumMod val="75000"/>
                    <a:lumOff val="25000"/>
                  </a:schemeClr>
                </a:solidFill>
                <a:latin typeface="Open Sans" pitchFamily="2" charset="0"/>
              </a:rPr>
              <a:t>Observe the performance of the deployed model and evaluate its effectiveness</a:t>
            </a:r>
            <a:endParaRPr lang="en-IN" sz="2200">
              <a:solidFill>
                <a:schemeClr val="tx1">
                  <a:lumMod val="75000"/>
                  <a:lumOff val="25000"/>
                </a:schemeClr>
              </a:solidFill>
              <a:latin typeface="Open Sans" pitchFamily="2" charset="0"/>
            </a:endParaRPr>
          </a:p>
        </p:txBody>
      </p:sp>
    </p:spTree>
    <p:extLst>
      <p:ext uri="{BB962C8B-B14F-4D97-AF65-F5344CB8AC3E}">
        <p14:creationId xmlns:p14="http://schemas.microsoft.com/office/powerpoint/2010/main" val="36329539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4849BB2-9813-A97A-C80F-275C24EA2885}"/>
              </a:ext>
            </a:extLst>
          </p:cNvPr>
          <p:cNvSpPr>
            <a:spLocks noGrp="1"/>
          </p:cNvSpPr>
          <p:nvPr>
            <p:ph type="body" idx="10"/>
          </p:nvPr>
        </p:nvSpPr>
        <p:spPr>
          <a:xfrm>
            <a:off x="0" y="4114800"/>
            <a:ext cx="16256001" cy="914400"/>
          </a:xfrm>
        </p:spPr>
        <p:txBody>
          <a:bodyPr/>
          <a:lstStyle/>
          <a:p>
            <a:r>
              <a:rPr lang="en-US"/>
              <a:t>Model Serving Introduction</a:t>
            </a:r>
          </a:p>
        </p:txBody>
      </p:sp>
    </p:spTree>
    <p:extLst>
      <p:ext uri="{BB962C8B-B14F-4D97-AF65-F5344CB8AC3E}">
        <p14:creationId xmlns:p14="http://schemas.microsoft.com/office/powerpoint/2010/main" val="29774157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6BF57C-4532-4890-6BC2-5C187B46969C}"/>
              </a:ext>
            </a:extLst>
          </p:cNvPr>
          <p:cNvSpPr>
            <a:spLocks noGrp="1"/>
          </p:cNvSpPr>
          <p:nvPr>
            <p:ph type="title"/>
          </p:nvPr>
        </p:nvSpPr>
        <p:spPr/>
        <p:txBody>
          <a:bodyPr/>
          <a:lstStyle/>
          <a:p>
            <a:r>
              <a:rPr lang="en-IN"/>
              <a:t>Introduction to Model Serving</a:t>
            </a:r>
          </a:p>
        </p:txBody>
      </p:sp>
      <p:sp>
        <p:nvSpPr>
          <p:cNvPr id="13" name="Rectangle: Rounded Corners 12">
            <a:extLst>
              <a:ext uri="{FF2B5EF4-FFF2-40B4-BE49-F238E27FC236}">
                <a16:creationId xmlns:a16="http://schemas.microsoft.com/office/drawing/2014/main" id="{7A85B863-F6E0-2EF9-F188-21CB9E4B4468}"/>
              </a:ext>
            </a:extLst>
          </p:cNvPr>
          <p:cNvSpPr/>
          <p:nvPr/>
        </p:nvSpPr>
        <p:spPr>
          <a:xfrm>
            <a:off x="4191775" y="2194735"/>
            <a:ext cx="8508225" cy="1332836"/>
          </a:xfrm>
          <a:prstGeom prst="roundRect">
            <a:avLst/>
          </a:prstGeom>
          <a:noFill/>
          <a:ln>
            <a:solidFill>
              <a:srgbClr val="93CF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069975" indent="-446088" algn="l">
              <a:lnSpc>
                <a:spcPct val="115000"/>
              </a:lnSpc>
              <a:buFont typeface="Arial" panose="020B0604020202020204" pitchFamily="34" charset="0"/>
              <a:buChar char="•"/>
            </a:pPr>
            <a:r>
              <a:rPr lang="en-US" sz="2200" b="0" i="0">
                <a:solidFill>
                  <a:schemeClr val="tx1">
                    <a:lumMod val="75000"/>
                    <a:lumOff val="25000"/>
                  </a:schemeClr>
                </a:solidFill>
                <a:effectLst/>
                <a:latin typeface="+mj-lt"/>
              </a:rPr>
              <a:t>Enables the real-world use of ML models</a:t>
            </a:r>
          </a:p>
          <a:p>
            <a:pPr marL="1069975" indent="-446088" algn="l">
              <a:lnSpc>
                <a:spcPct val="115000"/>
              </a:lnSpc>
              <a:buFont typeface="Arial" panose="020B0604020202020204" pitchFamily="34" charset="0"/>
              <a:buChar char="•"/>
            </a:pPr>
            <a:r>
              <a:rPr lang="en-US" sz="2200" b="0" i="0">
                <a:solidFill>
                  <a:schemeClr val="tx1">
                    <a:lumMod val="75000"/>
                    <a:lumOff val="25000"/>
                  </a:schemeClr>
                </a:solidFill>
                <a:effectLst/>
                <a:latin typeface="+mj-lt"/>
              </a:rPr>
              <a:t>Integrates ML models into applications</a:t>
            </a:r>
          </a:p>
          <a:p>
            <a:pPr marL="1069975" indent="-446088" algn="l">
              <a:lnSpc>
                <a:spcPct val="115000"/>
              </a:lnSpc>
              <a:buFont typeface="Arial" panose="020B0604020202020204" pitchFamily="34" charset="0"/>
              <a:buChar char="•"/>
            </a:pPr>
            <a:r>
              <a:rPr lang="en-US" sz="2200" b="0" i="0">
                <a:solidFill>
                  <a:schemeClr val="tx1">
                    <a:lumMod val="75000"/>
                    <a:lumOff val="25000"/>
                  </a:schemeClr>
                </a:solidFill>
                <a:effectLst/>
                <a:latin typeface="+mj-lt"/>
              </a:rPr>
              <a:t>Manages speed, scalability, and version control</a:t>
            </a:r>
          </a:p>
        </p:txBody>
      </p:sp>
      <p:sp>
        <p:nvSpPr>
          <p:cNvPr id="15" name="Rectangle: Rounded Corners 14">
            <a:extLst>
              <a:ext uri="{FF2B5EF4-FFF2-40B4-BE49-F238E27FC236}">
                <a16:creationId xmlns:a16="http://schemas.microsoft.com/office/drawing/2014/main" id="{FF89AE6F-4700-79D1-7988-F391BA04EB35}"/>
              </a:ext>
            </a:extLst>
          </p:cNvPr>
          <p:cNvSpPr/>
          <p:nvPr/>
        </p:nvSpPr>
        <p:spPr>
          <a:xfrm>
            <a:off x="4191774" y="4575985"/>
            <a:ext cx="8508226" cy="1332836"/>
          </a:xfrm>
          <a:prstGeom prst="roundRect">
            <a:avLst/>
          </a:prstGeom>
          <a:noFill/>
          <a:ln>
            <a:solidFill>
              <a:srgbClr val="93CF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069975" indent="-446088" algn="l">
              <a:lnSpc>
                <a:spcPct val="115000"/>
              </a:lnSpc>
              <a:buFont typeface="Arial" panose="020B0604020202020204" pitchFamily="34" charset="0"/>
              <a:buChar char="•"/>
            </a:pPr>
            <a:r>
              <a:rPr lang="en-US" sz="2200" b="0" i="0">
                <a:solidFill>
                  <a:schemeClr val="tx1">
                    <a:lumMod val="75000"/>
                    <a:lumOff val="25000"/>
                  </a:schemeClr>
                </a:solidFill>
                <a:effectLst/>
                <a:latin typeface="+mj-lt"/>
              </a:rPr>
              <a:t>Aims for seamless ML model-application integration</a:t>
            </a:r>
          </a:p>
          <a:p>
            <a:pPr marL="1069975" indent="-446088" algn="l">
              <a:lnSpc>
                <a:spcPct val="115000"/>
              </a:lnSpc>
              <a:buFont typeface="Arial" panose="020B0604020202020204" pitchFamily="34" charset="0"/>
              <a:buChar char="•"/>
            </a:pPr>
            <a:r>
              <a:rPr lang="en-US" sz="2200" b="0" i="0">
                <a:solidFill>
                  <a:schemeClr val="tx1">
                    <a:lumMod val="75000"/>
                    <a:lumOff val="25000"/>
                  </a:schemeClr>
                </a:solidFill>
                <a:effectLst/>
                <a:latin typeface="+mj-lt"/>
              </a:rPr>
              <a:t>Empowers applications with predictive capabilities</a:t>
            </a:r>
          </a:p>
          <a:p>
            <a:pPr marL="1069975" indent="-446088" algn="l">
              <a:lnSpc>
                <a:spcPct val="115000"/>
              </a:lnSpc>
              <a:buFont typeface="Arial" panose="020B0604020202020204" pitchFamily="34" charset="0"/>
              <a:buChar char="•"/>
            </a:pPr>
            <a:r>
              <a:rPr lang="en-US" sz="2200" b="0" i="0">
                <a:solidFill>
                  <a:schemeClr val="tx1">
                    <a:lumMod val="75000"/>
                    <a:lumOff val="25000"/>
                  </a:schemeClr>
                </a:solidFill>
                <a:effectLst/>
                <a:latin typeface="+mj-lt"/>
              </a:rPr>
              <a:t>Ensures real-time or on-demand model predictions</a:t>
            </a:r>
          </a:p>
        </p:txBody>
      </p:sp>
      <p:sp>
        <p:nvSpPr>
          <p:cNvPr id="17" name="Rectangle: Rounded Corners 16">
            <a:extLst>
              <a:ext uri="{FF2B5EF4-FFF2-40B4-BE49-F238E27FC236}">
                <a16:creationId xmlns:a16="http://schemas.microsoft.com/office/drawing/2014/main" id="{23AE46B9-903B-F001-9CF4-491C6CE767FE}"/>
              </a:ext>
            </a:extLst>
          </p:cNvPr>
          <p:cNvSpPr/>
          <p:nvPr/>
        </p:nvSpPr>
        <p:spPr>
          <a:xfrm>
            <a:off x="4191774" y="6954798"/>
            <a:ext cx="8498314" cy="1332836"/>
          </a:xfrm>
          <a:prstGeom prst="roundRect">
            <a:avLst/>
          </a:prstGeom>
          <a:noFill/>
          <a:ln>
            <a:solidFill>
              <a:srgbClr val="93CF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623888" indent="536575" algn="l">
              <a:lnSpc>
                <a:spcPct val="115000"/>
              </a:lnSpc>
              <a:buFont typeface="Arial" panose="020B0604020202020204" pitchFamily="34" charset="0"/>
              <a:buChar char="•"/>
            </a:pPr>
            <a:r>
              <a:rPr lang="en-US" sz="2200" b="0" i="0">
                <a:solidFill>
                  <a:schemeClr val="tx1">
                    <a:lumMod val="75000"/>
                    <a:lumOff val="25000"/>
                  </a:schemeClr>
                </a:solidFill>
                <a:effectLst/>
                <a:latin typeface="+mj-lt"/>
              </a:rPr>
              <a:t>Considers speed for real-time predictions</a:t>
            </a:r>
          </a:p>
          <a:p>
            <a:pPr marL="623888" indent="536575" algn="l">
              <a:lnSpc>
                <a:spcPct val="115000"/>
              </a:lnSpc>
              <a:buFont typeface="Arial" panose="020B0604020202020204" pitchFamily="34" charset="0"/>
              <a:buChar char="•"/>
            </a:pPr>
            <a:r>
              <a:rPr lang="en-US" sz="2200" b="0" i="0">
                <a:solidFill>
                  <a:schemeClr val="tx1">
                    <a:lumMod val="75000"/>
                    <a:lumOff val="25000"/>
                  </a:schemeClr>
                </a:solidFill>
                <a:effectLst/>
                <a:latin typeface="+mj-lt"/>
              </a:rPr>
              <a:t>Manages scalability to handle varying loads</a:t>
            </a:r>
          </a:p>
          <a:p>
            <a:pPr marL="623888" indent="536575" algn="l">
              <a:lnSpc>
                <a:spcPct val="115000"/>
              </a:lnSpc>
              <a:buFont typeface="Arial" panose="020B0604020202020204" pitchFamily="34" charset="0"/>
              <a:buChar char="•"/>
            </a:pPr>
            <a:r>
              <a:rPr lang="en-US" sz="2200" b="0" i="0">
                <a:solidFill>
                  <a:schemeClr val="tx1">
                    <a:lumMod val="75000"/>
                    <a:lumOff val="25000"/>
                  </a:schemeClr>
                </a:solidFill>
                <a:effectLst/>
                <a:latin typeface="+mj-lt"/>
              </a:rPr>
              <a:t>Handles model versioning for updates and reliability</a:t>
            </a:r>
          </a:p>
        </p:txBody>
      </p:sp>
      <p:sp>
        <p:nvSpPr>
          <p:cNvPr id="3" name="Brandline_LVC">
            <a:extLst>
              <a:ext uri="{FF2B5EF4-FFF2-40B4-BE49-F238E27FC236}">
                <a16:creationId xmlns:a16="http://schemas.microsoft.com/office/drawing/2014/main" id="{EA2BC540-D699-6278-4983-D929DB4FB258}"/>
              </a:ext>
            </a:extLst>
          </p:cNvPr>
          <p:cNvSpPr/>
          <p:nvPr/>
        </p:nvSpPr>
        <p:spPr>
          <a:xfrm>
            <a:off x="4737100" y="816324"/>
            <a:ext cx="6776720"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id="{4C7A10BF-15B9-D9B1-5A18-F534A83FC95D}"/>
              </a:ext>
            </a:extLst>
          </p:cNvPr>
          <p:cNvSpPr/>
          <p:nvPr/>
        </p:nvSpPr>
        <p:spPr>
          <a:xfrm>
            <a:off x="1960485" y="4818541"/>
            <a:ext cx="2727645" cy="847725"/>
          </a:xfrm>
          <a:prstGeom prst="roundRect">
            <a:avLst/>
          </a:prstGeom>
          <a:solidFill>
            <a:srgbClr val="C7DB95"/>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latin typeface="+mj-lt"/>
              </a:rPr>
              <a:t>Objective</a:t>
            </a:r>
            <a:endParaRPr lang="en-IN" sz="2200">
              <a:solidFill>
                <a:schemeClr val="tx1">
                  <a:lumMod val="75000"/>
                  <a:lumOff val="25000"/>
                </a:schemeClr>
              </a:solidFill>
              <a:latin typeface="+mj-lt"/>
            </a:endParaRPr>
          </a:p>
        </p:txBody>
      </p:sp>
      <p:sp>
        <p:nvSpPr>
          <p:cNvPr id="16" name="Rectangle: Rounded Corners 15">
            <a:extLst>
              <a:ext uri="{FF2B5EF4-FFF2-40B4-BE49-F238E27FC236}">
                <a16:creationId xmlns:a16="http://schemas.microsoft.com/office/drawing/2014/main" id="{3B191BFB-CAD2-D6D3-94BE-88CDB3625EEE}"/>
              </a:ext>
            </a:extLst>
          </p:cNvPr>
          <p:cNvSpPr/>
          <p:nvPr/>
        </p:nvSpPr>
        <p:spPr>
          <a:xfrm>
            <a:off x="1960485" y="7197354"/>
            <a:ext cx="2727645" cy="847725"/>
          </a:xfrm>
          <a:prstGeom prst="roundRect">
            <a:avLst/>
          </a:prstGeom>
          <a:solidFill>
            <a:srgbClr val="C7DB95"/>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200" i="0">
                <a:solidFill>
                  <a:schemeClr val="tx1">
                    <a:lumMod val="75000"/>
                    <a:lumOff val="25000"/>
                  </a:schemeClr>
                </a:solidFill>
                <a:effectLst/>
                <a:latin typeface="+mj-lt"/>
              </a:rPr>
              <a:t>Considerations</a:t>
            </a:r>
            <a:endParaRPr lang="en-IN" sz="2200">
              <a:solidFill>
                <a:schemeClr val="tx1">
                  <a:lumMod val="75000"/>
                  <a:lumOff val="25000"/>
                </a:schemeClr>
              </a:solidFill>
              <a:latin typeface="+mj-lt"/>
            </a:endParaRPr>
          </a:p>
        </p:txBody>
      </p:sp>
      <p:sp>
        <p:nvSpPr>
          <p:cNvPr id="7" name="Rectangle: Rounded Corners 6">
            <a:extLst>
              <a:ext uri="{FF2B5EF4-FFF2-40B4-BE49-F238E27FC236}">
                <a16:creationId xmlns:a16="http://schemas.microsoft.com/office/drawing/2014/main" id="{03DE3EF3-0D5F-B017-E741-4F5214C204AA}"/>
              </a:ext>
            </a:extLst>
          </p:cNvPr>
          <p:cNvSpPr/>
          <p:nvPr/>
        </p:nvSpPr>
        <p:spPr>
          <a:xfrm>
            <a:off x="1960485" y="2447925"/>
            <a:ext cx="2727645" cy="847725"/>
          </a:xfrm>
          <a:prstGeom prst="roundRect">
            <a:avLst/>
          </a:prstGeom>
          <a:solidFill>
            <a:srgbClr val="C7DB95"/>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latin typeface="+mj-lt"/>
              </a:rPr>
              <a:t>Definition</a:t>
            </a:r>
            <a:endParaRPr lang="en-IN" sz="2200">
              <a:solidFill>
                <a:schemeClr val="tx1">
                  <a:lumMod val="75000"/>
                  <a:lumOff val="25000"/>
                </a:schemeClr>
              </a:solidFill>
              <a:latin typeface="+mj-lt"/>
            </a:endParaRPr>
          </a:p>
        </p:txBody>
      </p:sp>
    </p:spTree>
    <p:extLst>
      <p:ext uri="{BB962C8B-B14F-4D97-AF65-F5344CB8AC3E}">
        <p14:creationId xmlns:p14="http://schemas.microsoft.com/office/powerpoint/2010/main" val="11589502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Rounded Corners 12">
            <a:extLst>
              <a:ext uri="{FF2B5EF4-FFF2-40B4-BE49-F238E27FC236}">
                <a16:creationId xmlns:a16="http://schemas.microsoft.com/office/drawing/2014/main" id="{7A85B863-F6E0-2EF9-F188-21CB9E4B4468}"/>
              </a:ext>
            </a:extLst>
          </p:cNvPr>
          <p:cNvSpPr/>
          <p:nvPr/>
        </p:nvSpPr>
        <p:spPr>
          <a:xfrm>
            <a:off x="3674017" y="2564390"/>
            <a:ext cx="10550138" cy="1625226"/>
          </a:xfrm>
          <a:prstGeom prst="roundRect">
            <a:avLst/>
          </a:prstGeom>
          <a:noFill/>
          <a:ln>
            <a:solidFill>
              <a:srgbClr val="93CF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160463" indent="-357188" algn="l">
              <a:lnSpc>
                <a:spcPct val="115000"/>
              </a:lnSpc>
              <a:buFont typeface="Arial" panose="020B0604020202020204" pitchFamily="34" charset="0"/>
              <a:buChar char="•"/>
            </a:pPr>
            <a:r>
              <a:rPr lang="en-US" sz="2200">
                <a:solidFill>
                  <a:schemeClr val="tx1">
                    <a:lumMod val="75000"/>
                    <a:lumOff val="25000"/>
                  </a:schemeClr>
                </a:solidFill>
                <a:latin typeface="Open Sans" panose="020B0606030504020204" pitchFamily="34" charset="0"/>
              </a:rPr>
              <a:t>I</a:t>
            </a:r>
            <a:r>
              <a:rPr lang="en-US" sz="2200" b="0" i="0">
                <a:solidFill>
                  <a:schemeClr val="tx1">
                    <a:lumMod val="75000"/>
                    <a:lumOff val="25000"/>
                  </a:schemeClr>
                </a:solidFill>
                <a:effectLst/>
                <a:latin typeface="Open Sans" panose="020B0606030504020204" pitchFamily="34" charset="0"/>
              </a:rPr>
              <a:t>mplements API-based methods like REST or gRPC</a:t>
            </a:r>
          </a:p>
          <a:p>
            <a:pPr marL="1160463" indent="-357188" algn="l">
              <a:lnSpc>
                <a:spcPct val="115000"/>
              </a:lnSpc>
              <a:buFont typeface="Arial" panose="020B0604020202020204" pitchFamily="34" charset="0"/>
              <a:buChar char="•"/>
            </a:pPr>
            <a:r>
              <a:rPr lang="en-US" sz="2200">
                <a:solidFill>
                  <a:schemeClr val="tx1">
                    <a:lumMod val="75000"/>
                    <a:lumOff val="25000"/>
                  </a:schemeClr>
                </a:solidFill>
                <a:latin typeface="Open Sans" panose="020B0606030504020204" pitchFamily="34" charset="0"/>
              </a:rPr>
              <a:t>U</a:t>
            </a:r>
            <a:r>
              <a:rPr lang="en-US" sz="2200" b="0" i="0">
                <a:solidFill>
                  <a:schemeClr val="tx1">
                    <a:lumMod val="75000"/>
                    <a:lumOff val="25000"/>
                  </a:schemeClr>
                </a:solidFill>
                <a:effectLst/>
                <a:latin typeface="Open Sans" panose="020B0606030504020204" pitchFamily="34" charset="0"/>
              </a:rPr>
              <a:t>ses serverless serving for easy scaling</a:t>
            </a:r>
          </a:p>
          <a:p>
            <a:pPr marL="1160463" indent="-357188" algn="l">
              <a:lnSpc>
                <a:spcPct val="115000"/>
              </a:lnSpc>
              <a:buFont typeface="Arial" panose="020B0604020202020204" pitchFamily="34" charset="0"/>
              <a:buChar char="•"/>
            </a:pPr>
            <a:r>
              <a:rPr lang="en-US" sz="2200">
                <a:solidFill>
                  <a:schemeClr val="tx1">
                    <a:lumMod val="75000"/>
                    <a:lumOff val="25000"/>
                  </a:schemeClr>
                </a:solidFill>
                <a:latin typeface="Open Sans" panose="020B0606030504020204" pitchFamily="34" charset="0"/>
              </a:rPr>
              <a:t>Is used for b</a:t>
            </a:r>
            <a:r>
              <a:rPr lang="en-US" sz="2200" b="0" i="0">
                <a:solidFill>
                  <a:schemeClr val="tx1">
                    <a:lumMod val="75000"/>
                    <a:lumOff val="25000"/>
                  </a:schemeClr>
                </a:solidFill>
                <a:effectLst/>
                <a:latin typeface="Open Sans" panose="020B0606030504020204" pitchFamily="34" charset="0"/>
              </a:rPr>
              <a:t>atch serving for large-scale, non-time-sensitive predictions</a:t>
            </a:r>
          </a:p>
        </p:txBody>
      </p:sp>
      <p:sp>
        <p:nvSpPr>
          <p:cNvPr id="15" name="Rectangle: Rounded Corners 14">
            <a:extLst>
              <a:ext uri="{FF2B5EF4-FFF2-40B4-BE49-F238E27FC236}">
                <a16:creationId xmlns:a16="http://schemas.microsoft.com/office/drawing/2014/main" id="{FF89AE6F-4700-79D1-7988-F391BA04EB35}"/>
              </a:ext>
            </a:extLst>
          </p:cNvPr>
          <p:cNvSpPr/>
          <p:nvPr/>
        </p:nvSpPr>
        <p:spPr>
          <a:xfrm>
            <a:off x="3674016" y="5097148"/>
            <a:ext cx="10527835" cy="1332836"/>
          </a:xfrm>
          <a:prstGeom prst="roundRect">
            <a:avLst/>
          </a:prstGeom>
          <a:noFill/>
          <a:ln>
            <a:solidFill>
              <a:srgbClr val="93CF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160463" indent="-357188" algn="l">
              <a:lnSpc>
                <a:spcPct val="115000"/>
              </a:lnSpc>
              <a:buFont typeface="Arial" panose="020B0604020202020204" pitchFamily="34" charset="0"/>
              <a:buChar char="•"/>
            </a:pPr>
            <a:r>
              <a:rPr lang="en-US" sz="2200">
                <a:solidFill>
                  <a:schemeClr val="tx1">
                    <a:lumMod val="75000"/>
                    <a:lumOff val="25000"/>
                  </a:schemeClr>
                </a:solidFill>
                <a:latin typeface="Open Sans" panose="020B0606030504020204" pitchFamily="34" charset="0"/>
              </a:rPr>
              <a:t>In r</a:t>
            </a:r>
            <a:r>
              <a:rPr lang="en-US" sz="2200" b="0" i="0">
                <a:solidFill>
                  <a:schemeClr val="tx1">
                    <a:lumMod val="75000"/>
                    <a:lumOff val="25000"/>
                  </a:schemeClr>
                </a:solidFill>
                <a:effectLst/>
                <a:latin typeface="Open Sans" panose="020B0606030504020204" pitchFamily="34" charset="0"/>
              </a:rPr>
              <a:t>eal-time fraud detection in banking</a:t>
            </a:r>
          </a:p>
          <a:p>
            <a:pPr marL="1160463" indent="-357188">
              <a:lnSpc>
                <a:spcPct val="115000"/>
              </a:lnSpc>
              <a:buFont typeface="Arial" panose="020B0604020202020204" pitchFamily="34" charset="0"/>
              <a:buChar char="•"/>
            </a:pPr>
            <a:r>
              <a:rPr lang="en-US" sz="2200" b="0" i="0">
                <a:solidFill>
                  <a:schemeClr val="tx1">
                    <a:lumMod val="75000"/>
                    <a:lumOff val="25000"/>
                  </a:schemeClr>
                </a:solidFill>
                <a:effectLst/>
                <a:latin typeface="Open Sans" panose="020B0606030504020204" pitchFamily="34" charset="0"/>
              </a:rPr>
              <a:t>In e-commerce recommendation systems </a:t>
            </a:r>
          </a:p>
          <a:p>
            <a:pPr marL="1160463" indent="-357188" algn="l">
              <a:lnSpc>
                <a:spcPct val="115000"/>
              </a:lnSpc>
              <a:buFont typeface="Arial" panose="020B0604020202020204" pitchFamily="34" charset="0"/>
              <a:buChar char="•"/>
            </a:pPr>
            <a:r>
              <a:rPr lang="en-US" sz="2200" b="0" i="0">
                <a:solidFill>
                  <a:schemeClr val="tx1">
                    <a:lumMod val="75000"/>
                    <a:lumOff val="25000"/>
                  </a:schemeClr>
                </a:solidFill>
                <a:effectLst/>
                <a:latin typeface="Open Sans" panose="020B0606030504020204" pitchFamily="34" charset="0"/>
              </a:rPr>
              <a:t>In predictive maintenance in manufacturing</a:t>
            </a:r>
          </a:p>
        </p:txBody>
      </p:sp>
      <p:sp>
        <p:nvSpPr>
          <p:cNvPr id="4" name="Title 3">
            <a:extLst>
              <a:ext uri="{FF2B5EF4-FFF2-40B4-BE49-F238E27FC236}">
                <a16:creationId xmlns:a16="http://schemas.microsoft.com/office/drawing/2014/main" id="{576BF57C-4532-4890-6BC2-5C187B46969C}"/>
              </a:ext>
            </a:extLst>
          </p:cNvPr>
          <p:cNvSpPr>
            <a:spLocks noGrp="1"/>
          </p:cNvSpPr>
          <p:nvPr>
            <p:ph type="title"/>
          </p:nvPr>
        </p:nvSpPr>
        <p:spPr/>
        <p:txBody>
          <a:bodyPr/>
          <a:lstStyle/>
          <a:p>
            <a:r>
              <a:rPr lang="en-IN"/>
              <a:t>Model Serving: Critical Aspects</a:t>
            </a:r>
          </a:p>
        </p:txBody>
      </p:sp>
      <p:sp>
        <p:nvSpPr>
          <p:cNvPr id="7" name="Rectangle: Rounded Corners 6">
            <a:extLst>
              <a:ext uri="{FF2B5EF4-FFF2-40B4-BE49-F238E27FC236}">
                <a16:creationId xmlns:a16="http://schemas.microsoft.com/office/drawing/2014/main" id="{03DE3EF3-0D5F-B017-E741-4F5214C204AA}"/>
              </a:ext>
            </a:extLst>
          </p:cNvPr>
          <p:cNvSpPr/>
          <p:nvPr/>
        </p:nvSpPr>
        <p:spPr>
          <a:xfrm>
            <a:off x="2031845" y="2956571"/>
            <a:ext cx="2275933" cy="847725"/>
          </a:xfrm>
          <a:prstGeom prst="roundRect">
            <a:avLst/>
          </a:prstGeom>
          <a:solidFill>
            <a:srgbClr val="C7DB95"/>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Methods</a:t>
            </a:r>
            <a:endParaRPr lang="en-IN" sz="2200">
              <a:solidFill>
                <a:schemeClr val="tx1">
                  <a:lumMod val="75000"/>
                  <a:lumOff val="25000"/>
                </a:schemeClr>
              </a:solidFill>
            </a:endParaRPr>
          </a:p>
        </p:txBody>
      </p:sp>
      <p:sp>
        <p:nvSpPr>
          <p:cNvPr id="14" name="Rectangle: Rounded Corners 13">
            <a:extLst>
              <a:ext uri="{FF2B5EF4-FFF2-40B4-BE49-F238E27FC236}">
                <a16:creationId xmlns:a16="http://schemas.microsoft.com/office/drawing/2014/main" id="{4C7A10BF-15B9-D9B1-5A18-F534A83FC95D}"/>
              </a:ext>
            </a:extLst>
          </p:cNvPr>
          <p:cNvSpPr/>
          <p:nvPr/>
        </p:nvSpPr>
        <p:spPr>
          <a:xfrm>
            <a:off x="2031845" y="5339704"/>
            <a:ext cx="2275933" cy="847725"/>
          </a:xfrm>
          <a:prstGeom prst="roundRect">
            <a:avLst/>
          </a:prstGeom>
          <a:solidFill>
            <a:srgbClr val="C7DB95"/>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tx1">
                    <a:lumMod val="75000"/>
                    <a:lumOff val="25000"/>
                  </a:schemeClr>
                </a:solidFill>
              </a:rPr>
              <a:t>Use cases</a:t>
            </a:r>
            <a:endParaRPr lang="en-IN" sz="2200">
              <a:solidFill>
                <a:schemeClr val="tx1">
                  <a:lumMod val="75000"/>
                  <a:lumOff val="25000"/>
                </a:schemeClr>
              </a:solidFill>
            </a:endParaRPr>
          </a:p>
        </p:txBody>
      </p:sp>
      <p:sp>
        <p:nvSpPr>
          <p:cNvPr id="9" name="Brandline_LVC">
            <a:extLst>
              <a:ext uri="{FF2B5EF4-FFF2-40B4-BE49-F238E27FC236}">
                <a16:creationId xmlns:a16="http://schemas.microsoft.com/office/drawing/2014/main" id="{78383B63-A108-5430-C310-BA8FA8198B69}"/>
              </a:ext>
            </a:extLst>
          </p:cNvPr>
          <p:cNvSpPr/>
          <p:nvPr/>
        </p:nvSpPr>
        <p:spPr>
          <a:xfrm>
            <a:off x="4737100" y="816324"/>
            <a:ext cx="6776720"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3724975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6BF57C-4532-4890-6BC2-5C187B46969C}"/>
              </a:ext>
            </a:extLst>
          </p:cNvPr>
          <p:cNvSpPr>
            <a:spLocks noGrp="1"/>
          </p:cNvSpPr>
          <p:nvPr>
            <p:ph type="title"/>
          </p:nvPr>
        </p:nvSpPr>
        <p:spPr/>
        <p:txBody>
          <a:bodyPr/>
          <a:lstStyle/>
          <a:p>
            <a:r>
              <a:rPr lang="en-IN"/>
              <a:t>Model Serving: Essential Components</a:t>
            </a:r>
          </a:p>
        </p:txBody>
      </p:sp>
      <p:sp>
        <p:nvSpPr>
          <p:cNvPr id="5" name="Brandline_LVC">
            <a:extLst>
              <a:ext uri="{FF2B5EF4-FFF2-40B4-BE49-F238E27FC236}">
                <a16:creationId xmlns:a16="http://schemas.microsoft.com/office/drawing/2014/main" id="{8B71682E-3318-870A-1510-5085ADF4EF10}"/>
              </a:ext>
            </a:extLst>
          </p:cNvPr>
          <p:cNvSpPr/>
          <p:nvPr/>
        </p:nvSpPr>
        <p:spPr>
          <a:xfrm>
            <a:off x="4102100" y="816324"/>
            <a:ext cx="8048705"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0" name="Group 19">
            <a:extLst>
              <a:ext uri="{FF2B5EF4-FFF2-40B4-BE49-F238E27FC236}">
                <a16:creationId xmlns:a16="http://schemas.microsoft.com/office/drawing/2014/main" id="{18840251-365B-4362-7DD7-1567618A4FC5}"/>
              </a:ext>
            </a:extLst>
          </p:cNvPr>
          <p:cNvGrpSpPr/>
          <p:nvPr/>
        </p:nvGrpSpPr>
        <p:grpSpPr>
          <a:xfrm>
            <a:off x="3638638" y="3338743"/>
            <a:ext cx="8978724" cy="2466514"/>
            <a:chOff x="3615106" y="3154020"/>
            <a:chExt cx="8978724" cy="2466514"/>
          </a:xfrm>
        </p:grpSpPr>
        <p:grpSp>
          <p:nvGrpSpPr>
            <p:cNvPr id="21" name="Graphic 5">
              <a:extLst>
                <a:ext uri="{FF2B5EF4-FFF2-40B4-BE49-F238E27FC236}">
                  <a16:creationId xmlns:a16="http://schemas.microsoft.com/office/drawing/2014/main" id="{339BCB68-2FC7-EE6A-CF20-8ED6FA535BDF}"/>
                </a:ext>
              </a:extLst>
            </p:cNvPr>
            <p:cNvGrpSpPr/>
            <p:nvPr/>
          </p:nvGrpSpPr>
          <p:grpSpPr>
            <a:xfrm>
              <a:off x="10057359" y="3154020"/>
              <a:ext cx="2536471" cy="2466514"/>
              <a:chOff x="10006456" y="2591606"/>
              <a:chExt cx="3069130" cy="3972343"/>
            </a:xfrm>
            <a:solidFill>
              <a:srgbClr val="ED7D31">
                <a:lumMod val="75000"/>
              </a:srgbClr>
            </a:solidFill>
          </p:grpSpPr>
          <p:sp>
            <p:nvSpPr>
              <p:cNvPr id="31" name="Freeform: Shape 30">
                <a:extLst>
                  <a:ext uri="{FF2B5EF4-FFF2-40B4-BE49-F238E27FC236}">
                    <a16:creationId xmlns:a16="http://schemas.microsoft.com/office/drawing/2014/main" id="{9C1EE08C-4570-019B-F37E-89F5E633263B}"/>
                  </a:ext>
                </a:extLst>
              </p:cNvPr>
              <p:cNvSpPr/>
              <p:nvPr/>
            </p:nvSpPr>
            <p:spPr>
              <a:xfrm>
                <a:off x="10015304" y="2591606"/>
                <a:ext cx="3060282" cy="3972343"/>
              </a:xfrm>
              <a:custGeom>
                <a:avLst/>
                <a:gdLst>
                  <a:gd name="connsiteX0" fmla="*/ 2722572 w 3060282"/>
                  <a:gd name="connsiteY0" fmla="*/ 0 h 3972343"/>
                  <a:gd name="connsiteX1" fmla="*/ 337711 w 3060282"/>
                  <a:gd name="connsiteY1" fmla="*/ 0 h 3972343"/>
                  <a:gd name="connsiteX2" fmla="*/ 0 w 3060282"/>
                  <a:gd name="connsiteY2" fmla="*/ 337737 h 3972343"/>
                  <a:gd name="connsiteX3" fmla="*/ 0 w 3060282"/>
                  <a:gd name="connsiteY3" fmla="*/ 1458468 h 3972343"/>
                  <a:gd name="connsiteX4" fmla="*/ 48858 w 3060282"/>
                  <a:gd name="connsiteY4" fmla="*/ 1507365 h 3972343"/>
                  <a:gd name="connsiteX5" fmla="*/ 48858 w 3060282"/>
                  <a:gd name="connsiteY5" fmla="*/ 337737 h 3972343"/>
                  <a:gd name="connsiteX6" fmla="*/ 337711 w 3060282"/>
                  <a:gd name="connsiteY6" fmla="*/ 48903 h 3972343"/>
                  <a:gd name="connsiteX7" fmla="*/ 2722572 w 3060282"/>
                  <a:gd name="connsiteY7" fmla="*/ 48903 h 3972343"/>
                  <a:gd name="connsiteX8" fmla="*/ 3011425 w 3060282"/>
                  <a:gd name="connsiteY8" fmla="*/ 337737 h 3972343"/>
                  <a:gd name="connsiteX9" fmla="*/ 3011425 w 3060282"/>
                  <a:gd name="connsiteY9" fmla="*/ 3634619 h 3972343"/>
                  <a:gd name="connsiteX10" fmla="*/ 2722572 w 3060282"/>
                  <a:gd name="connsiteY10" fmla="*/ 3923453 h 3972343"/>
                  <a:gd name="connsiteX11" fmla="*/ 337711 w 3060282"/>
                  <a:gd name="connsiteY11" fmla="*/ 3923453 h 3972343"/>
                  <a:gd name="connsiteX12" fmla="*/ 48858 w 3060282"/>
                  <a:gd name="connsiteY12" fmla="*/ 3634619 h 3972343"/>
                  <a:gd name="connsiteX13" fmla="*/ 48858 w 3060282"/>
                  <a:gd name="connsiteY13" fmla="*/ 2334585 h 3972343"/>
                  <a:gd name="connsiteX14" fmla="*/ 0 w 3060282"/>
                  <a:gd name="connsiteY14" fmla="*/ 2383482 h 3972343"/>
                  <a:gd name="connsiteX15" fmla="*/ 0 w 3060282"/>
                  <a:gd name="connsiteY15" fmla="*/ 3634612 h 3972343"/>
                  <a:gd name="connsiteX16" fmla="*/ 337711 w 3060282"/>
                  <a:gd name="connsiteY16" fmla="*/ 3972343 h 3972343"/>
                  <a:gd name="connsiteX17" fmla="*/ 2722572 w 3060282"/>
                  <a:gd name="connsiteY17" fmla="*/ 3972343 h 3972343"/>
                  <a:gd name="connsiteX18" fmla="*/ 3060283 w 3060282"/>
                  <a:gd name="connsiteY18" fmla="*/ 3634612 h 3972343"/>
                  <a:gd name="connsiteX19" fmla="*/ 3060283 w 3060282"/>
                  <a:gd name="connsiteY19" fmla="*/ 337737 h 3972343"/>
                  <a:gd name="connsiteX20" fmla="*/ 2722572 w 3060282"/>
                  <a:gd name="connsiteY20" fmla="*/ 0 h 39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060282" h="3972343">
                    <a:moveTo>
                      <a:pt x="2722572" y="0"/>
                    </a:moveTo>
                    <a:lnTo>
                      <a:pt x="337711" y="0"/>
                    </a:lnTo>
                    <a:cubicBezTo>
                      <a:pt x="151518" y="0"/>
                      <a:pt x="0" y="151505"/>
                      <a:pt x="0" y="337737"/>
                    </a:cubicBezTo>
                    <a:lnTo>
                      <a:pt x="0" y="1458468"/>
                    </a:lnTo>
                    <a:lnTo>
                      <a:pt x="48858" y="1507365"/>
                    </a:lnTo>
                    <a:lnTo>
                      <a:pt x="48858" y="337737"/>
                    </a:lnTo>
                    <a:cubicBezTo>
                      <a:pt x="48858" y="178471"/>
                      <a:pt x="178452" y="48903"/>
                      <a:pt x="337711" y="48903"/>
                    </a:cubicBezTo>
                    <a:lnTo>
                      <a:pt x="2722572" y="48903"/>
                    </a:lnTo>
                    <a:cubicBezTo>
                      <a:pt x="2881831" y="48903"/>
                      <a:pt x="3011425" y="178471"/>
                      <a:pt x="3011425" y="337737"/>
                    </a:cubicBezTo>
                    <a:lnTo>
                      <a:pt x="3011425" y="3634619"/>
                    </a:lnTo>
                    <a:cubicBezTo>
                      <a:pt x="3011425" y="3793885"/>
                      <a:pt x="2881831" y="3923453"/>
                      <a:pt x="2722572" y="3923453"/>
                    </a:cubicBezTo>
                    <a:lnTo>
                      <a:pt x="337711" y="3923453"/>
                    </a:lnTo>
                    <a:cubicBezTo>
                      <a:pt x="178452" y="3923453"/>
                      <a:pt x="48858" y="3793885"/>
                      <a:pt x="48858" y="3634619"/>
                    </a:cubicBezTo>
                    <a:lnTo>
                      <a:pt x="48858" y="2334585"/>
                    </a:lnTo>
                    <a:lnTo>
                      <a:pt x="0" y="2383482"/>
                    </a:lnTo>
                    <a:lnTo>
                      <a:pt x="0" y="3634612"/>
                    </a:lnTo>
                    <a:cubicBezTo>
                      <a:pt x="0" y="3820838"/>
                      <a:pt x="151453" y="3972343"/>
                      <a:pt x="337711" y="3972343"/>
                    </a:cubicBezTo>
                    <a:lnTo>
                      <a:pt x="2722572" y="3972343"/>
                    </a:lnTo>
                    <a:cubicBezTo>
                      <a:pt x="2908765" y="3972343"/>
                      <a:pt x="3060283" y="3820838"/>
                      <a:pt x="3060283" y="3634612"/>
                    </a:cubicBezTo>
                    <a:lnTo>
                      <a:pt x="3060283" y="337737"/>
                    </a:lnTo>
                    <a:cubicBezTo>
                      <a:pt x="3060283" y="151505"/>
                      <a:pt x="2908765" y="0"/>
                      <a:pt x="2722572" y="0"/>
                    </a:cubicBezTo>
                    <a:close/>
                  </a:path>
                </a:pathLst>
              </a:custGeom>
              <a:grpFill/>
              <a:ln w="650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Freeform: Shape 31">
                <a:extLst>
                  <a:ext uri="{FF2B5EF4-FFF2-40B4-BE49-F238E27FC236}">
                    <a16:creationId xmlns:a16="http://schemas.microsoft.com/office/drawing/2014/main" id="{2049EA4E-01FF-83F3-2407-435D05E4CB8E}"/>
                  </a:ext>
                </a:extLst>
              </p:cNvPr>
              <p:cNvSpPr/>
              <p:nvPr/>
            </p:nvSpPr>
            <p:spPr>
              <a:xfrm>
                <a:off x="10006456" y="4186583"/>
                <a:ext cx="326000" cy="651995"/>
              </a:xfrm>
              <a:custGeom>
                <a:avLst/>
                <a:gdLst>
                  <a:gd name="connsiteX0" fmla="*/ 0 w 326000"/>
                  <a:gd name="connsiteY0" fmla="*/ 0 h 651995"/>
                  <a:gd name="connsiteX1" fmla="*/ 0 w 326000"/>
                  <a:gd name="connsiteY1" fmla="*/ 651995 h 651995"/>
                  <a:gd name="connsiteX2" fmla="*/ 326001 w 326000"/>
                  <a:gd name="connsiteY2" fmla="*/ 326001 h 651995"/>
                </a:gdLst>
                <a:ahLst/>
                <a:cxnLst>
                  <a:cxn ang="0">
                    <a:pos x="connsiteX0" y="connsiteY0"/>
                  </a:cxn>
                  <a:cxn ang="0">
                    <a:pos x="connsiteX1" y="connsiteY1"/>
                  </a:cxn>
                  <a:cxn ang="0">
                    <a:pos x="connsiteX2" y="connsiteY2"/>
                  </a:cxn>
                </a:cxnLst>
                <a:rect l="l" t="t" r="r" b="b"/>
                <a:pathLst>
                  <a:path w="326000" h="651995">
                    <a:moveTo>
                      <a:pt x="0" y="0"/>
                    </a:moveTo>
                    <a:lnTo>
                      <a:pt x="0" y="651995"/>
                    </a:lnTo>
                    <a:lnTo>
                      <a:pt x="326001" y="326001"/>
                    </a:lnTo>
                    <a:close/>
                  </a:path>
                </a:pathLst>
              </a:custGeom>
              <a:grpFill/>
              <a:ln w="650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2" name="Graphic 5">
              <a:extLst>
                <a:ext uri="{FF2B5EF4-FFF2-40B4-BE49-F238E27FC236}">
                  <a16:creationId xmlns:a16="http://schemas.microsoft.com/office/drawing/2014/main" id="{12C6E6ED-6E5D-ABED-C089-0CD4AFFA50AB}"/>
                </a:ext>
              </a:extLst>
            </p:cNvPr>
            <p:cNvGrpSpPr/>
            <p:nvPr/>
          </p:nvGrpSpPr>
          <p:grpSpPr>
            <a:xfrm>
              <a:off x="6839604" y="3154020"/>
              <a:ext cx="2536471" cy="2466514"/>
              <a:chOff x="6573982" y="2591606"/>
              <a:chExt cx="3069130" cy="3972343"/>
            </a:xfrm>
            <a:solidFill>
              <a:srgbClr val="00AEE3"/>
            </a:solidFill>
          </p:grpSpPr>
          <p:sp>
            <p:nvSpPr>
              <p:cNvPr id="29" name="Freeform: Shape 28">
                <a:extLst>
                  <a:ext uri="{FF2B5EF4-FFF2-40B4-BE49-F238E27FC236}">
                    <a16:creationId xmlns:a16="http://schemas.microsoft.com/office/drawing/2014/main" id="{D8A1A187-CC1F-1585-962F-3077512D14C9}"/>
                  </a:ext>
                </a:extLst>
              </p:cNvPr>
              <p:cNvSpPr/>
              <p:nvPr/>
            </p:nvSpPr>
            <p:spPr>
              <a:xfrm>
                <a:off x="6582791" y="2591606"/>
                <a:ext cx="3060321" cy="3972343"/>
              </a:xfrm>
              <a:custGeom>
                <a:avLst/>
                <a:gdLst>
                  <a:gd name="connsiteX0" fmla="*/ 2722604 w 3060321"/>
                  <a:gd name="connsiteY0" fmla="*/ 0 h 3972343"/>
                  <a:gd name="connsiteX1" fmla="*/ 337737 w 3060321"/>
                  <a:gd name="connsiteY1" fmla="*/ 0 h 3972343"/>
                  <a:gd name="connsiteX2" fmla="*/ 6 w 3060321"/>
                  <a:gd name="connsiteY2" fmla="*/ 337737 h 3972343"/>
                  <a:gd name="connsiteX3" fmla="*/ 6 w 3060321"/>
                  <a:gd name="connsiteY3" fmla="*/ 1458468 h 3972343"/>
                  <a:gd name="connsiteX4" fmla="*/ 48910 w 3060321"/>
                  <a:gd name="connsiteY4" fmla="*/ 1507365 h 3972343"/>
                  <a:gd name="connsiteX5" fmla="*/ 48910 w 3060321"/>
                  <a:gd name="connsiteY5" fmla="*/ 337737 h 3972343"/>
                  <a:gd name="connsiteX6" fmla="*/ 337743 w 3060321"/>
                  <a:gd name="connsiteY6" fmla="*/ 48903 h 3972343"/>
                  <a:gd name="connsiteX7" fmla="*/ 2722611 w 3060321"/>
                  <a:gd name="connsiteY7" fmla="*/ 48903 h 3972343"/>
                  <a:gd name="connsiteX8" fmla="*/ 3011464 w 3060321"/>
                  <a:gd name="connsiteY8" fmla="*/ 337737 h 3972343"/>
                  <a:gd name="connsiteX9" fmla="*/ 3011464 w 3060321"/>
                  <a:gd name="connsiteY9" fmla="*/ 3634619 h 3972343"/>
                  <a:gd name="connsiteX10" fmla="*/ 2722611 w 3060321"/>
                  <a:gd name="connsiteY10" fmla="*/ 3923453 h 3972343"/>
                  <a:gd name="connsiteX11" fmla="*/ 337737 w 3060321"/>
                  <a:gd name="connsiteY11" fmla="*/ 3923453 h 3972343"/>
                  <a:gd name="connsiteX12" fmla="*/ 48903 w 3060321"/>
                  <a:gd name="connsiteY12" fmla="*/ 3634619 h 3972343"/>
                  <a:gd name="connsiteX13" fmla="*/ 48903 w 3060321"/>
                  <a:gd name="connsiteY13" fmla="*/ 2334585 h 3972343"/>
                  <a:gd name="connsiteX14" fmla="*/ 0 w 3060321"/>
                  <a:gd name="connsiteY14" fmla="*/ 2383482 h 3972343"/>
                  <a:gd name="connsiteX15" fmla="*/ 0 w 3060321"/>
                  <a:gd name="connsiteY15" fmla="*/ 3634612 h 3972343"/>
                  <a:gd name="connsiteX16" fmla="*/ 337730 w 3060321"/>
                  <a:gd name="connsiteY16" fmla="*/ 3972343 h 3972343"/>
                  <a:gd name="connsiteX17" fmla="*/ 2722598 w 3060321"/>
                  <a:gd name="connsiteY17" fmla="*/ 3972343 h 3972343"/>
                  <a:gd name="connsiteX18" fmla="*/ 3060322 w 3060321"/>
                  <a:gd name="connsiteY18" fmla="*/ 3634612 h 3972343"/>
                  <a:gd name="connsiteX19" fmla="*/ 3060322 w 3060321"/>
                  <a:gd name="connsiteY19" fmla="*/ 337737 h 3972343"/>
                  <a:gd name="connsiteX20" fmla="*/ 2722604 w 3060321"/>
                  <a:gd name="connsiteY20" fmla="*/ 0 h 39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060321" h="3972343">
                    <a:moveTo>
                      <a:pt x="2722604" y="0"/>
                    </a:moveTo>
                    <a:lnTo>
                      <a:pt x="337737" y="0"/>
                    </a:lnTo>
                    <a:cubicBezTo>
                      <a:pt x="151511" y="0"/>
                      <a:pt x="6" y="151505"/>
                      <a:pt x="6" y="337737"/>
                    </a:cubicBezTo>
                    <a:lnTo>
                      <a:pt x="6" y="1458468"/>
                    </a:lnTo>
                    <a:lnTo>
                      <a:pt x="48910" y="1507365"/>
                    </a:lnTo>
                    <a:lnTo>
                      <a:pt x="48910" y="337737"/>
                    </a:lnTo>
                    <a:cubicBezTo>
                      <a:pt x="48910" y="178471"/>
                      <a:pt x="178478" y="48903"/>
                      <a:pt x="337743" y="48903"/>
                    </a:cubicBezTo>
                    <a:lnTo>
                      <a:pt x="2722611" y="48903"/>
                    </a:lnTo>
                    <a:cubicBezTo>
                      <a:pt x="2881871" y="48903"/>
                      <a:pt x="3011464" y="178471"/>
                      <a:pt x="3011464" y="337737"/>
                    </a:cubicBezTo>
                    <a:lnTo>
                      <a:pt x="3011464" y="3634619"/>
                    </a:lnTo>
                    <a:cubicBezTo>
                      <a:pt x="3011464" y="3793885"/>
                      <a:pt x="2881871" y="3923453"/>
                      <a:pt x="2722611" y="3923453"/>
                    </a:cubicBezTo>
                    <a:lnTo>
                      <a:pt x="337737" y="3923453"/>
                    </a:lnTo>
                    <a:cubicBezTo>
                      <a:pt x="178471" y="3923453"/>
                      <a:pt x="48903" y="3793885"/>
                      <a:pt x="48903" y="3634619"/>
                    </a:cubicBezTo>
                    <a:lnTo>
                      <a:pt x="48903" y="2334585"/>
                    </a:lnTo>
                    <a:lnTo>
                      <a:pt x="0" y="2383482"/>
                    </a:lnTo>
                    <a:lnTo>
                      <a:pt x="0" y="3634612"/>
                    </a:lnTo>
                    <a:cubicBezTo>
                      <a:pt x="0" y="3820838"/>
                      <a:pt x="151505" y="3972343"/>
                      <a:pt x="337730" y="3972343"/>
                    </a:cubicBezTo>
                    <a:lnTo>
                      <a:pt x="2722598" y="3972343"/>
                    </a:lnTo>
                    <a:cubicBezTo>
                      <a:pt x="2908804" y="3972343"/>
                      <a:pt x="3060322" y="3820838"/>
                      <a:pt x="3060322" y="3634612"/>
                    </a:cubicBezTo>
                    <a:lnTo>
                      <a:pt x="3060322" y="337737"/>
                    </a:lnTo>
                    <a:cubicBezTo>
                      <a:pt x="3060322" y="151505"/>
                      <a:pt x="2908804" y="0"/>
                      <a:pt x="2722604" y="0"/>
                    </a:cubicBezTo>
                    <a:close/>
                  </a:path>
                </a:pathLst>
              </a:custGeom>
              <a:solidFill>
                <a:srgbClr val="00AEE3"/>
              </a:solidFill>
              <a:ln w="6502" cap="flat">
                <a:noFill/>
                <a:prstDash val="solid"/>
                <a:miter/>
              </a:ln>
            </p:spPr>
            <p:txBody>
              <a:bodyPr rtlCol="0" anchor="ctr"/>
              <a:lstStyle/>
              <a:p>
                <a:pPr>
                  <a:buClrTx/>
                  <a:buFontTx/>
                  <a:buNone/>
                </a:pPr>
                <a:endParaRPr lang="en-US" sz="1800" kern="1200">
                  <a:solidFill>
                    <a:prstClr val="black"/>
                  </a:solidFill>
                  <a:latin typeface="Calibri" panose="020F0502020204030204"/>
                  <a:ea typeface="+mn-ea"/>
                  <a:cs typeface="+mn-cs"/>
                </a:endParaRPr>
              </a:p>
            </p:txBody>
          </p:sp>
          <p:sp>
            <p:nvSpPr>
              <p:cNvPr id="30" name="Freeform: Shape 29">
                <a:extLst>
                  <a:ext uri="{FF2B5EF4-FFF2-40B4-BE49-F238E27FC236}">
                    <a16:creationId xmlns:a16="http://schemas.microsoft.com/office/drawing/2014/main" id="{9DBC0DC5-D8C0-6E3D-B7A9-A0710D7F2032}"/>
                  </a:ext>
                </a:extLst>
              </p:cNvPr>
              <p:cNvSpPr/>
              <p:nvPr/>
            </p:nvSpPr>
            <p:spPr>
              <a:xfrm>
                <a:off x="6573982" y="4186583"/>
                <a:ext cx="326000" cy="651995"/>
              </a:xfrm>
              <a:custGeom>
                <a:avLst/>
                <a:gdLst>
                  <a:gd name="connsiteX0" fmla="*/ 0 w 326000"/>
                  <a:gd name="connsiteY0" fmla="*/ 0 h 651995"/>
                  <a:gd name="connsiteX1" fmla="*/ 0 w 326000"/>
                  <a:gd name="connsiteY1" fmla="*/ 651995 h 651995"/>
                  <a:gd name="connsiteX2" fmla="*/ 326001 w 326000"/>
                  <a:gd name="connsiteY2" fmla="*/ 326001 h 651995"/>
                </a:gdLst>
                <a:ahLst/>
                <a:cxnLst>
                  <a:cxn ang="0">
                    <a:pos x="connsiteX0" y="connsiteY0"/>
                  </a:cxn>
                  <a:cxn ang="0">
                    <a:pos x="connsiteX1" y="connsiteY1"/>
                  </a:cxn>
                  <a:cxn ang="0">
                    <a:pos x="connsiteX2" y="connsiteY2"/>
                  </a:cxn>
                </a:cxnLst>
                <a:rect l="l" t="t" r="r" b="b"/>
                <a:pathLst>
                  <a:path w="326000" h="651995">
                    <a:moveTo>
                      <a:pt x="0" y="0"/>
                    </a:moveTo>
                    <a:lnTo>
                      <a:pt x="0" y="651995"/>
                    </a:lnTo>
                    <a:lnTo>
                      <a:pt x="326001" y="326001"/>
                    </a:lnTo>
                    <a:close/>
                  </a:path>
                </a:pathLst>
              </a:custGeom>
              <a:solidFill>
                <a:srgbClr val="00AEE3"/>
              </a:solidFill>
              <a:ln w="6502" cap="flat">
                <a:noFill/>
                <a:prstDash val="solid"/>
                <a:miter/>
              </a:ln>
            </p:spPr>
            <p:txBody>
              <a:bodyPr rtlCol="0" anchor="ctr"/>
              <a:lstStyle/>
              <a:p>
                <a:pPr>
                  <a:buClrTx/>
                  <a:buFontTx/>
                  <a:buNone/>
                </a:pPr>
                <a:endParaRPr lang="en-US" sz="1800" kern="1200">
                  <a:solidFill>
                    <a:prstClr val="black"/>
                  </a:solidFill>
                  <a:latin typeface="Calibri" panose="020F0502020204030204"/>
                  <a:ea typeface="+mn-ea"/>
                  <a:cs typeface="+mn-cs"/>
                </a:endParaRPr>
              </a:p>
            </p:txBody>
          </p:sp>
        </p:grpSp>
        <p:grpSp>
          <p:nvGrpSpPr>
            <p:cNvPr id="23" name="Graphic 5">
              <a:extLst>
                <a:ext uri="{FF2B5EF4-FFF2-40B4-BE49-F238E27FC236}">
                  <a16:creationId xmlns:a16="http://schemas.microsoft.com/office/drawing/2014/main" id="{5C9D6D61-D107-44C4-38B2-2F78B11F66F3}"/>
                </a:ext>
              </a:extLst>
            </p:cNvPr>
            <p:cNvGrpSpPr/>
            <p:nvPr/>
          </p:nvGrpSpPr>
          <p:grpSpPr>
            <a:xfrm>
              <a:off x="3615106" y="3154020"/>
              <a:ext cx="2543219" cy="2466514"/>
              <a:chOff x="3133350" y="2591606"/>
              <a:chExt cx="3077295" cy="3972343"/>
            </a:xfrm>
            <a:solidFill>
              <a:srgbClr val="5EC921"/>
            </a:solidFill>
          </p:grpSpPr>
          <p:sp>
            <p:nvSpPr>
              <p:cNvPr id="27" name="Freeform: Shape 26">
                <a:extLst>
                  <a:ext uri="{FF2B5EF4-FFF2-40B4-BE49-F238E27FC236}">
                    <a16:creationId xmlns:a16="http://schemas.microsoft.com/office/drawing/2014/main" id="{B9C84A72-3821-7EFD-A382-BA6747E9FFF6}"/>
                  </a:ext>
                </a:extLst>
              </p:cNvPr>
              <p:cNvSpPr/>
              <p:nvPr/>
            </p:nvSpPr>
            <p:spPr>
              <a:xfrm>
                <a:off x="3150323" y="2591606"/>
                <a:ext cx="3060321" cy="3972343"/>
              </a:xfrm>
              <a:custGeom>
                <a:avLst/>
                <a:gdLst>
                  <a:gd name="connsiteX0" fmla="*/ 2722591 w 3060321"/>
                  <a:gd name="connsiteY0" fmla="*/ 0 h 3972343"/>
                  <a:gd name="connsiteX1" fmla="*/ 337731 w 3060321"/>
                  <a:gd name="connsiteY1" fmla="*/ 0 h 3972343"/>
                  <a:gd name="connsiteX2" fmla="*/ 0 w 3060321"/>
                  <a:gd name="connsiteY2" fmla="*/ 337737 h 3972343"/>
                  <a:gd name="connsiteX3" fmla="*/ 0 w 3060321"/>
                  <a:gd name="connsiteY3" fmla="*/ 1466626 h 3972343"/>
                  <a:gd name="connsiteX4" fmla="*/ 48897 w 3060321"/>
                  <a:gd name="connsiteY4" fmla="*/ 1515523 h 3972343"/>
                  <a:gd name="connsiteX5" fmla="*/ 48897 w 3060321"/>
                  <a:gd name="connsiteY5" fmla="*/ 337737 h 3972343"/>
                  <a:gd name="connsiteX6" fmla="*/ 337731 w 3060321"/>
                  <a:gd name="connsiteY6" fmla="*/ 48903 h 3972343"/>
                  <a:gd name="connsiteX7" fmla="*/ 2722591 w 3060321"/>
                  <a:gd name="connsiteY7" fmla="*/ 48903 h 3972343"/>
                  <a:gd name="connsiteX8" fmla="*/ 3011425 w 3060321"/>
                  <a:gd name="connsiteY8" fmla="*/ 337737 h 3972343"/>
                  <a:gd name="connsiteX9" fmla="*/ 3011425 w 3060321"/>
                  <a:gd name="connsiteY9" fmla="*/ 3634619 h 3972343"/>
                  <a:gd name="connsiteX10" fmla="*/ 2722591 w 3060321"/>
                  <a:gd name="connsiteY10" fmla="*/ 3923453 h 3972343"/>
                  <a:gd name="connsiteX11" fmla="*/ 337731 w 3060321"/>
                  <a:gd name="connsiteY11" fmla="*/ 3923453 h 3972343"/>
                  <a:gd name="connsiteX12" fmla="*/ 48897 w 3060321"/>
                  <a:gd name="connsiteY12" fmla="*/ 3634619 h 3972343"/>
                  <a:gd name="connsiteX13" fmla="*/ 48897 w 3060321"/>
                  <a:gd name="connsiteY13" fmla="*/ 2326426 h 3972343"/>
                  <a:gd name="connsiteX14" fmla="*/ 0 w 3060321"/>
                  <a:gd name="connsiteY14" fmla="*/ 2375323 h 3972343"/>
                  <a:gd name="connsiteX15" fmla="*/ 0 w 3060321"/>
                  <a:gd name="connsiteY15" fmla="*/ 3634612 h 3972343"/>
                  <a:gd name="connsiteX16" fmla="*/ 337731 w 3060321"/>
                  <a:gd name="connsiteY16" fmla="*/ 3972343 h 3972343"/>
                  <a:gd name="connsiteX17" fmla="*/ 2722591 w 3060321"/>
                  <a:gd name="connsiteY17" fmla="*/ 3972343 h 3972343"/>
                  <a:gd name="connsiteX18" fmla="*/ 3060322 w 3060321"/>
                  <a:gd name="connsiteY18" fmla="*/ 3634612 h 3972343"/>
                  <a:gd name="connsiteX19" fmla="*/ 3060322 w 3060321"/>
                  <a:gd name="connsiteY19" fmla="*/ 337737 h 3972343"/>
                  <a:gd name="connsiteX20" fmla="*/ 2722591 w 3060321"/>
                  <a:gd name="connsiteY20" fmla="*/ 0 h 39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060321" h="3972343">
                    <a:moveTo>
                      <a:pt x="2722591" y="0"/>
                    </a:moveTo>
                    <a:lnTo>
                      <a:pt x="337731" y="0"/>
                    </a:lnTo>
                    <a:cubicBezTo>
                      <a:pt x="151505" y="0"/>
                      <a:pt x="0" y="151505"/>
                      <a:pt x="0" y="337737"/>
                    </a:cubicBezTo>
                    <a:lnTo>
                      <a:pt x="0" y="1466626"/>
                    </a:lnTo>
                    <a:lnTo>
                      <a:pt x="48897" y="1515523"/>
                    </a:lnTo>
                    <a:lnTo>
                      <a:pt x="48897" y="337737"/>
                    </a:lnTo>
                    <a:cubicBezTo>
                      <a:pt x="48897" y="178471"/>
                      <a:pt x="178464" y="48903"/>
                      <a:pt x="337731" y="48903"/>
                    </a:cubicBezTo>
                    <a:lnTo>
                      <a:pt x="2722591" y="48903"/>
                    </a:lnTo>
                    <a:cubicBezTo>
                      <a:pt x="2881858" y="48903"/>
                      <a:pt x="3011425" y="178471"/>
                      <a:pt x="3011425" y="337737"/>
                    </a:cubicBezTo>
                    <a:lnTo>
                      <a:pt x="3011425" y="3634619"/>
                    </a:lnTo>
                    <a:cubicBezTo>
                      <a:pt x="3011425" y="3793885"/>
                      <a:pt x="2881858" y="3923453"/>
                      <a:pt x="2722591" y="3923453"/>
                    </a:cubicBezTo>
                    <a:lnTo>
                      <a:pt x="337731" y="3923453"/>
                    </a:lnTo>
                    <a:cubicBezTo>
                      <a:pt x="178464" y="3923453"/>
                      <a:pt x="48897" y="3793885"/>
                      <a:pt x="48897" y="3634619"/>
                    </a:cubicBezTo>
                    <a:lnTo>
                      <a:pt x="48897" y="2326426"/>
                    </a:lnTo>
                    <a:lnTo>
                      <a:pt x="0" y="2375323"/>
                    </a:lnTo>
                    <a:lnTo>
                      <a:pt x="0" y="3634612"/>
                    </a:lnTo>
                    <a:cubicBezTo>
                      <a:pt x="0" y="3820838"/>
                      <a:pt x="151505" y="3972343"/>
                      <a:pt x="337731" y="3972343"/>
                    </a:cubicBezTo>
                    <a:lnTo>
                      <a:pt x="2722591" y="3972343"/>
                    </a:lnTo>
                    <a:cubicBezTo>
                      <a:pt x="2908817" y="3972343"/>
                      <a:pt x="3060322" y="3820838"/>
                      <a:pt x="3060322" y="3634612"/>
                    </a:cubicBezTo>
                    <a:lnTo>
                      <a:pt x="3060322" y="337737"/>
                    </a:lnTo>
                    <a:cubicBezTo>
                      <a:pt x="3060322" y="151505"/>
                      <a:pt x="2908817" y="0"/>
                      <a:pt x="2722591" y="0"/>
                    </a:cubicBezTo>
                    <a:close/>
                  </a:path>
                </a:pathLst>
              </a:custGeom>
              <a:solidFill>
                <a:srgbClr val="5EC921"/>
              </a:solidFill>
              <a:ln w="6502" cap="flat">
                <a:noFill/>
                <a:prstDash val="solid"/>
                <a:miter/>
              </a:ln>
            </p:spPr>
            <p:txBody>
              <a:bodyPr rtlCol="0" anchor="ctr"/>
              <a:lstStyle/>
              <a:p>
                <a:pPr>
                  <a:buClrTx/>
                  <a:buFontTx/>
                  <a:buNone/>
                </a:pPr>
                <a:endParaRPr lang="en-US" sz="1800" kern="1200">
                  <a:solidFill>
                    <a:prstClr val="black"/>
                  </a:solidFill>
                  <a:latin typeface="Calibri" panose="020F0502020204030204"/>
                  <a:ea typeface="+mn-ea"/>
                  <a:cs typeface="+mn-cs"/>
                </a:endParaRPr>
              </a:p>
            </p:txBody>
          </p:sp>
          <p:sp>
            <p:nvSpPr>
              <p:cNvPr id="28" name="Freeform: Shape 27">
                <a:extLst>
                  <a:ext uri="{FF2B5EF4-FFF2-40B4-BE49-F238E27FC236}">
                    <a16:creationId xmlns:a16="http://schemas.microsoft.com/office/drawing/2014/main" id="{E64E87FE-CF26-ABD5-748F-2AB70F15E919}"/>
                  </a:ext>
                </a:extLst>
              </p:cNvPr>
              <p:cNvSpPr/>
              <p:nvPr/>
            </p:nvSpPr>
            <p:spPr>
              <a:xfrm>
                <a:off x="3133350" y="4186583"/>
                <a:ext cx="325994" cy="651995"/>
              </a:xfrm>
              <a:custGeom>
                <a:avLst/>
                <a:gdLst>
                  <a:gd name="connsiteX0" fmla="*/ 0 w 325994"/>
                  <a:gd name="connsiteY0" fmla="*/ 0 h 651995"/>
                  <a:gd name="connsiteX1" fmla="*/ 0 w 325994"/>
                  <a:gd name="connsiteY1" fmla="*/ 651995 h 651995"/>
                  <a:gd name="connsiteX2" fmla="*/ 325994 w 325994"/>
                  <a:gd name="connsiteY2" fmla="*/ 326001 h 651995"/>
                </a:gdLst>
                <a:ahLst/>
                <a:cxnLst>
                  <a:cxn ang="0">
                    <a:pos x="connsiteX0" y="connsiteY0"/>
                  </a:cxn>
                  <a:cxn ang="0">
                    <a:pos x="connsiteX1" y="connsiteY1"/>
                  </a:cxn>
                  <a:cxn ang="0">
                    <a:pos x="connsiteX2" y="connsiteY2"/>
                  </a:cxn>
                </a:cxnLst>
                <a:rect l="l" t="t" r="r" b="b"/>
                <a:pathLst>
                  <a:path w="325994" h="651995">
                    <a:moveTo>
                      <a:pt x="0" y="0"/>
                    </a:moveTo>
                    <a:lnTo>
                      <a:pt x="0" y="651995"/>
                    </a:lnTo>
                    <a:lnTo>
                      <a:pt x="325994" y="326001"/>
                    </a:lnTo>
                    <a:close/>
                  </a:path>
                </a:pathLst>
              </a:custGeom>
              <a:solidFill>
                <a:srgbClr val="5EC921"/>
              </a:solidFill>
              <a:ln w="6502" cap="flat">
                <a:noFill/>
                <a:prstDash val="solid"/>
                <a:miter/>
              </a:ln>
            </p:spPr>
            <p:txBody>
              <a:bodyPr rtlCol="0" anchor="ctr"/>
              <a:lstStyle/>
              <a:p>
                <a:pPr>
                  <a:buClrTx/>
                  <a:buFontTx/>
                  <a:buNone/>
                </a:pPr>
                <a:endParaRPr lang="en-US" sz="1800" kern="1200">
                  <a:solidFill>
                    <a:prstClr val="black"/>
                  </a:solidFill>
                  <a:latin typeface="Calibri" panose="020F0502020204030204"/>
                  <a:ea typeface="+mn-ea"/>
                  <a:cs typeface="+mn-cs"/>
                </a:endParaRPr>
              </a:p>
            </p:txBody>
          </p:sp>
        </p:grpSp>
        <p:sp>
          <p:nvSpPr>
            <p:cNvPr id="24" name="TextBox 23">
              <a:extLst>
                <a:ext uri="{FF2B5EF4-FFF2-40B4-BE49-F238E27FC236}">
                  <a16:creationId xmlns:a16="http://schemas.microsoft.com/office/drawing/2014/main" id="{450487B3-F432-A513-1C5C-4F06E1F31926}"/>
                </a:ext>
              </a:extLst>
            </p:cNvPr>
            <p:cNvSpPr txBox="1"/>
            <p:nvPr/>
          </p:nvSpPr>
          <p:spPr>
            <a:xfrm>
              <a:off x="3771935" y="3934461"/>
              <a:ext cx="2229561" cy="905633"/>
            </a:xfrm>
            <a:prstGeom prst="rect">
              <a:avLst/>
            </a:prstGeom>
            <a:noFill/>
          </p:spPr>
          <p:txBody>
            <a:bodyPr wrap="square">
              <a:spAutoFit/>
            </a:bodyPr>
            <a:lstStyle/>
            <a:p>
              <a:pPr algn="ctr">
                <a:lnSpc>
                  <a:spcPct val="115000"/>
                </a:lnSpc>
                <a:buClrTx/>
              </a:pPr>
              <a:r>
                <a:rPr lang="en-IN" sz="2400">
                  <a:solidFill>
                    <a:schemeClr val="tx1">
                      <a:lumMod val="75000"/>
                      <a:lumOff val="25000"/>
                    </a:schemeClr>
                  </a:solidFill>
                </a:rPr>
                <a:t>Serving infrastructure</a:t>
              </a:r>
            </a:p>
          </p:txBody>
        </p:sp>
        <p:sp>
          <p:nvSpPr>
            <p:cNvPr id="25" name="TextBox 24">
              <a:extLst>
                <a:ext uri="{FF2B5EF4-FFF2-40B4-BE49-F238E27FC236}">
                  <a16:creationId xmlns:a16="http://schemas.microsoft.com/office/drawing/2014/main" id="{5978DCBD-1ED8-DBBF-7E71-647DF643E952}"/>
                </a:ext>
              </a:extLst>
            </p:cNvPr>
            <p:cNvSpPr txBox="1"/>
            <p:nvPr/>
          </p:nvSpPr>
          <p:spPr>
            <a:xfrm>
              <a:off x="7094402" y="4158689"/>
              <a:ext cx="2026874" cy="457176"/>
            </a:xfrm>
            <a:prstGeom prst="rect">
              <a:avLst/>
            </a:prstGeom>
            <a:noFill/>
          </p:spPr>
          <p:txBody>
            <a:bodyPr wrap="square">
              <a:spAutoFit/>
            </a:bodyPr>
            <a:lstStyle/>
            <a:p>
              <a:pPr algn="ctr">
                <a:lnSpc>
                  <a:spcPct val="115000"/>
                </a:lnSpc>
                <a:buClrTx/>
                <a:buFontTx/>
                <a:buNone/>
              </a:pPr>
              <a:r>
                <a:rPr lang="en-US" sz="2200" kern="1200">
                  <a:solidFill>
                    <a:prstClr val="black">
                      <a:lumMod val="75000"/>
                      <a:lumOff val="25000"/>
                    </a:prstClr>
                  </a:solidFill>
                  <a:latin typeface="Open Sans" panose="020B0606030504020204" pitchFamily="34" charset="0"/>
                  <a:ea typeface="+mn-ea"/>
                  <a:cs typeface="+mn-cs"/>
                </a:rPr>
                <a:t>Endpoints</a:t>
              </a:r>
            </a:p>
          </p:txBody>
        </p:sp>
        <p:sp>
          <p:nvSpPr>
            <p:cNvPr id="26" name="TextBox 25">
              <a:extLst>
                <a:ext uri="{FF2B5EF4-FFF2-40B4-BE49-F238E27FC236}">
                  <a16:creationId xmlns:a16="http://schemas.microsoft.com/office/drawing/2014/main" id="{14208323-275D-05C0-5725-7AD12293F58C}"/>
                </a:ext>
              </a:extLst>
            </p:cNvPr>
            <p:cNvSpPr txBox="1"/>
            <p:nvPr/>
          </p:nvSpPr>
          <p:spPr>
            <a:xfrm>
              <a:off x="10312157" y="3930742"/>
              <a:ext cx="2026874" cy="913070"/>
            </a:xfrm>
            <a:prstGeom prst="rect">
              <a:avLst/>
            </a:prstGeom>
            <a:noFill/>
          </p:spPr>
          <p:txBody>
            <a:bodyPr wrap="square">
              <a:spAutoFit/>
            </a:bodyPr>
            <a:lstStyle/>
            <a:p>
              <a:pPr algn="ctr">
                <a:lnSpc>
                  <a:spcPct val="115000"/>
                </a:lnSpc>
                <a:buClrTx/>
                <a:buFontTx/>
                <a:buNone/>
              </a:pPr>
              <a:r>
                <a:rPr lang="en-IN" sz="2400">
                  <a:solidFill>
                    <a:schemeClr val="tx1">
                      <a:lumMod val="75000"/>
                      <a:lumOff val="25000"/>
                    </a:schemeClr>
                  </a:solidFill>
                  <a:ea typeface="Arial" panose="020B0604020202020204" pitchFamily="34" charset="0"/>
                </a:rPr>
                <a:t>Input-output handlers</a:t>
              </a:r>
              <a:endParaRPr lang="en-US" sz="2200" kern="1200">
                <a:solidFill>
                  <a:prstClr val="black">
                    <a:lumMod val="75000"/>
                    <a:lumOff val="25000"/>
                  </a:prstClr>
                </a:solidFill>
                <a:latin typeface="Open Sans" panose="020B0606030504020204" pitchFamily="34" charset="0"/>
                <a:ea typeface="+mn-ea"/>
                <a:cs typeface="+mn-cs"/>
              </a:endParaRPr>
            </a:p>
          </p:txBody>
        </p:sp>
      </p:grpSp>
    </p:spTree>
    <p:extLst>
      <p:ext uri="{BB962C8B-B14F-4D97-AF65-F5344CB8AC3E}">
        <p14:creationId xmlns:p14="http://schemas.microsoft.com/office/powerpoint/2010/main" val="25615523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6BF57C-4532-4890-6BC2-5C187B46969C}"/>
              </a:ext>
            </a:extLst>
          </p:cNvPr>
          <p:cNvSpPr>
            <a:spLocks noGrp="1"/>
          </p:cNvSpPr>
          <p:nvPr>
            <p:ph type="title"/>
          </p:nvPr>
        </p:nvSpPr>
        <p:spPr/>
        <p:txBody>
          <a:bodyPr/>
          <a:lstStyle/>
          <a:p>
            <a:pPr algn="ctr"/>
            <a:r>
              <a:rPr lang="en-IN" sz="2800">
                <a:solidFill>
                  <a:schemeClr val="tx1">
                    <a:lumMod val="75000"/>
                    <a:lumOff val="25000"/>
                  </a:schemeClr>
                </a:solidFill>
              </a:rPr>
              <a:t>Serving Infrastructure</a:t>
            </a:r>
          </a:p>
        </p:txBody>
      </p:sp>
      <p:grpSp>
        <p:nvGrpSpPr>
          <p:cNvPr id="13" name="Group 12">
            <a:extLst>
              <a:ext uri="{FF2B5EF4-FFF2-40B4-BE49-F238E27FC236}">
                <a16:creationId xmlns:a16="http://schemas.microsoft.com/office/drawing/2014/main" id="{D1CE9954-8D89-108F-FDBC-EDAD95FF6AB1}"/>
              </a:ext>
            </a:extLst>
          </p:cNvPr>
          <p:cNvGrpSpPr/>
          <p:nvPr/>
        </p:nvGrpSpPr>
        <p:grpSpPr>
          <a:xfrm>
            <a:off x="2071688" y="2643943"/>
            <a:ext cx="12112625" cy="4703047"/>
            <a:chOff x="2071688" y="2581597"/>
            <a:chExt cx="12112625" cy="4703047"/>
          </a:xfrm>
        </p:grpSpPr>
        <p:sp>
          <p:nvSpPr>
            <p:cNvPr id="10" name="Rectangle: Rounded Corners 9">
              <a:extLst>
                <a:ext uri="{FF2B5EF4-FFF2-40B4-BE49-F238E27FC236}">
                  <a16:creationId xmlns:a16="http://schemas.microsoft.com/office/drawing/2014/main" id="{BE563272-BF8B-E3F4-88AD-44EEA174B68C}"/>
                </a:ext>
              </a:extLst>
            </p:cNvPr>
            <p:cNvSpPr/>
            <p:nvPr/>
          </p:nvSpPr>
          <p:spPr>
            <a:xfrm>
              <a:off x="6898640" y="2581597"/>
              <a:ext cx="2458720" cy="823925"/>
            </a:xfrm>
            <a:prstGeom prst="roundRect">
              <a:avLst/>
            </a:prstGeom>
            <a:solidFill>
              <a:srgbClr val="14403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bg1"/>
                  </a:solidFill>
                </a:rPr>
                <a:t>Features</a:t>
              </a:r>
              <a:endParaRPr lang="en-IN" sz="2200">
                <a:solidFill>
                  <a:schemeClr val="bg1"/>
                </a:solidFill>
              </a:endParaRPr>
            </a:p>
          </p:txBody>
        </p:sp>
        <p:sp>
          <p:nvSpPr>
            <p:cNvPr id="11" name="Rectangle: Rounded Corners 10">
              <a:extLst>
                <a:ext uri="{FF2B5EF4-FFF2-40B4-BE49-F238E27FC236}">
                  <a16:creationId xmlns:a16="http://schemas.microsoft.com/office/drawing/2014/main" id="{63F5315A-46FC-8114-131A-FA3822CBA3B5}"/>
                </a:ext>
              </a:extLst>
            </p:cNvPr>
            <p:cNvSpPr/>
            <p:nvPr/>
          </p:nvSpPr>
          <p:spPr>
            <a:xfrm>
              <a:off x="2071688" y="3358612"/>
              <a:ext cx="12112625" cy="1803545"/>
            </a:xfrm>
            <a:prstGeom prst="roundRect">
              <a:avLst/>
            </a:prstGeom>
            <a:solidFill>
              <a:schemeClr val="bg1"/>
            </a:solidFill>
            <a:ln>
              <a:solidFill>
                <a:srgbClr val="14403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nSpc>
                  <a:spcPct val="115000"/>
                </a:lnSpc>
                <a:buFont typeface="Arial" panose="020B0604020202020204" pitchFamily="34" charset="0"/>
                <a:buChar char="•"/>
              </a:pPr>
              <a:r>
                <a:rPr lang="en-US" sz="2200" b="1">
                  <a:solidFill>
                    <a:schemeClr val="tx1">
                      <a:lumMod val="75000"/>
                      <a:lumOff val="25000"/>
                    </a:schemeClr>
                  </a:solidFill>
                  <a:latin typeface="Open Sans" panose="020B0606030504020204" pitchFamily="34" charset="0"/>
                </a:rPr>
                <a:t>Load balancing: </a:t>
              </a:r>
              <a:r>
                <a:rPr lang="en-US" sz="2200">
                  <a:solidFill>
                    <a:schemeClr val="tx1">
                      <a:lumMod val="75000"/>
                      <a:lumOff val="25000"/>
                    </a:schemeClr>
                  </a:solidFill>
                  <a:latin typeface="Open Sans" panose="020B0606030504020204" pitchFamily="34" charset="0"/>
                </a:rPr>
                <a:t>Distributes incoming requests to multiple model instances</a:t>
              </a:r>
            </a:p>
            <a:p>
              <a:pPr marL="342900" indent="-342900">
                <a:lnSpc>
                  <a:spcPct val="115000"/>
                </a:lnSpc>
                <a:buFont typeface="Arial" panose="020B0604020202020204" pitchFamily="34" charset="0"/>
                <a:buChar char="•"/>
              </a:pPr>
              <a:r>
                <a:rPr lang="en-US" sz="2200" b="1">
                  <a:solidFill>
                    <a:schemeClr val="tx1">
                      <a:lumMod val="75000"/>
                      <a:lumOff val="25000"/>
                    </a:schemeClr>
                  </a:solidFill>
                  <a:latin typeface="Open Sans" panose="020B0606030504020204" pitchFamily="34" charset="0"/>
                </a:rPr>
                <a:t>Autoscaling: </a:t>
              </a:r>
              <a:r>
                <a:rPr lang="en-US" sz="2200">
                  <a:solidFill>
                    <a:schemeClr val="tx1">
                      <a:lumMod val="75000"/>
                      <a:lumOff val="25000"/>
                    </a:schemeClr>
                  </a:solidFill>
                  <a:latin typeface="Open Sans" panose="020B0606030504020204" pitchFamily="34" charset="0"/>
                </a:rPr>
                <a:t>Adjusts active instances based on request load</a:t>
              </a:r>
            </a:p>
            <a:p>
              <a:pPr marL="342900" indent="-342900">
                <a:lnSpc>
                  <a:spcPct val="115000"/>
                </a:lnSpc>
                <a:buFont typeface="Arial" panose="020B0604020202020204" pitchFamily="34" charset="0"/>
                <a:buChar char="•"/>
              </a:pPr>
              <a:r>
                <a:rPr lang="en-US" sz="2200" b="1">
                  <a:solidFill>
                    <a:schemeClr val="tx1">
                      <a:lumMod val="75000"/>
                      <a:lumOff val="25000"/>
                    </a:schemeClr>
                  </a:solidFill>
                  <a:latin typeface="Open Sans" panose="020B0606030504020204" pitchFamily="34" charset="0"/>
                </a:rPr>
                <a:t>Model caching:</a:t>
              </a:r>
              <a:r>
                <a:rPr lang="en-US" sz="2200">
                  <a:solidFill>
                    <a:schemeClr val="tx1">
                      <a:lumMod val="75000"/>
                      <a:lumOff val="25000"/>
                    </a:schemeClr>
                  </a:solidFill>
                  <a:latin typeface="Open Sans" panose="020B0606030504020204" pitchFamily="34" charset="0"/>
                </a:rPr>
                <a:t> Speeds up access by storing models in memory</a:t>
              </a:r>
            </a:p>
          </p:txBody>
        </p:sp>
        <p:sp>
          <p:nvSpPr>
            <p:cNvPr id="12" name="Rectangle: Rounded Corners 11">
              <a:extLst>
                <a:ext uri="{FF2B5EF4-FFF2-40B4-BE49-F238E27FC236}">
                  <a16:creationId xmlns:a16="http://schemas.microsoft.com/office/drawing/2014/main" id="{575511AD-1F00-61B6-B460-E01D7C548BA0}"/>
                </a:ext>
              </a:extLst>
            </p:cNvPr>
            <p:cNvSpPr/>
            <p:nvPr/>
          </p:nvSpPr>
          <p:spPr>
            <a:xfrm>
              <a:off x="6898640" y="5670156"/>
              <a:ext cx="2458720" cy="823925"/>
            </a:xfrm>
            <a:prstGeom prst="roundRect">
              <a:avLst/>
            </a:prstGeom>
            <a:solidFill>
              <a:srgbClr val="6A151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bg1"/>
                  </a:solidFill>
                </a:rPr>
                <a:t>Importance</a:t>
              </a:r>
              <a:endParaRPr lang="en-IN" sz="2200">
                <a:solidFill>
                  <a:schemeClr val="bg1"/>
                </a:solidFill>
              </a:endParaRPr>
            </a:p>
          </p:txBody>
        </p:sp>
        <p:sp>
          <p:nvSpPr>
            <p:cNvPr id="16" name="Rectangle: Rounded Corners 15">
              <a:extLst>
                <a:ext uri="{FF2B5EF4-FFF2-40B4-BE49-F238E27FC236}">
                  <a16:creationId xmlns:a16="http://schemas.microsoft.com/office/drawing/2014/main" id="{B4A75AD5-9372-72B8-A8FB-9406D744CC20}"/>
                </a:ext>
              </a:extLst>
            </p:cNvPr>
            <p:cNvSpPr/>
            <p:nvPr/>
          </p:nvSpPr>
          <p:spPr>
            <a:xfrm>
              <a:off x="2643188" y="6421772"/>
              <a:ext cx="10969625" cy="862872"/>
            </a:xfrm>
            <a:prstGeom prst="roundRect">
              <a:avLst/>
            </a:prstGeom>
            <a:solidFill>
              <a:schemeClr val="bg1"/>
            </a:solidFill>
            <a:ln>
              <a:solidFill>
                <a:srgbClr val="6A151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15000"/>
                </a:lnSpc>
              </a:pPr>
              <a:r>
                <a:rPr lang="en-US" sz="2200">
                  <a:solidFill>
                    <a:srgbClr val="404040"/>
                  </a:solidFill>
                  <a:latin typeface="Open Sans" panose="020B0606030504020204" pitchFamily="34" charset="0"/>
                </a:rPr>
                <a:t>It ensures models are reliably available, scalable, and offer minimal latency.</a:t>
              </a:r>
            </a:p>
          </p:txBody>
        </p:sp>
      </p:grpSp>
      <p:sp>
        <p:nvSpPr>
          <p:cNvPr id="3" name="TextBox 2">
            <a:extLst>
              <a:ext uri="{FF2B5EF4-FFF2-40B4-BE49-F238E27FC236}">
                <a16:creationId xmlns:a16="http://schemas.microsoft.com/office/drawing/2014/main" id="{E64F5FC0-2CAD-CC78-B73F-926FFC10C3B3}"/>
              </a:ext>
            </a:extLst>
          </p:cNvPr>
          <p:cNvSpPr txBox="1"/>
          <p:nvPr/>
        </p:nvSpPr>
        <p:spPr>
          <a:xfrm>
            <a:off x="1612900" y="1342432"/>
            <a:ext cx="13030200" cy="846514"/>
          </a:xfrm>
          <a:prstGeom prst="rect">
            <a:avLst/>
          </a:prstGeom>
          <a:noFill/>
        </p:spPr>
        <p:txBody>
          <a:bodyPr wrap="square">
            <a:spAutoFit/>
          </a:bodyPr>
          <a:lstStyle/>
          <a:p>
            <a:pPr algn="ctr">
              <a:lnSpc>
                <a:spcPct val="115000"/>
              </a:lnSpc>
            </a:pPr>
            <a:r>
              <a:rPr lang="en-US" sz="2200">
                <a:solidFill>
                  <a:srgbClr val="404040"/>
                </a:solidFill>
                <a:latin typeface="Open Sans" panose="020B0606030504020204" pitchFamily="34" charset="0"/>
              </a:rPr>
              <a:t>It is the platform or environment where trained machine learning models are operated, deployed, and hosted for predictions.</a:t>
            </a:r>
            <a:endParaRPr lang="en-IN" sz="2200">
              <a:solidFill>
                <a:srgbClr val="404040"/>
              </a:solidFill>
              <a:latin typeface="Open Sans" panose="020B0606030504020204" pitchFamily="34" charset="0"/>
            </a:endParaRPr>
          </a:p>
        </p:txBody>
      </p:sp>
      <p:sp>
        <p:nvSpPr>
          <p:cNvPr id="8" name="Brandline_LVC">
            <a:extLst>
              <a:ext uri="{FF2B5EF4-FFF2-40B4-BE49-F238E27FC236}">
                <a16:creationId xmlns:a16="http://schemas.microsoft.com/office/drawing/2014/main" id="{CD9C4139-F46A-4CD9-9982-643BE0C2D186}"/>
              </a:ext>
            </a:extLst>
          </p:cNvPr>
          <p:cNvSpPr/>
          <p:nvPr/>
        </p:nvSpPr>
        <p:spPr>
          <a:xfrm>
            <a:off x="5676900" y="816324"/>
            <a:ext cx="4901566"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145859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6BF57C-4532-4890-6BC2-5C187B46969C}"/>
              </a:ext>
            </a:extLst>
          </p:cNvPr>
          <p:cNvSpPr>
            <a:spLocks noGrp="1"/>
          </p:cNvSpPr>
          <p:nvPr>
            <p:ph type="title"/>
          </p:nvPr>
        </p:nvSpPr>
        <p:spPr/>
        <p:txBody>
          <a:bodyPr/>
          <a:lstStyle/>
          <a:p>
            <a:r>
              <a:rPr lang="en-US"/>
              <a:t>Endpoints</a:t>
            </a:r>
            <a:endParaRPr lang="en-IN"/>
          </a:p>
        </p:txBody>
      </p:sp>
      <p:sp>
        <p:nvSpPr>
          <p:cNvPr id="10" name="Rectangle: Rounded Corners 9">
            <a:extLst>
              <a:ext uri="{FF2B5EF4-FFF2-40B4-BE49-F238E27FC236}">
                <a16:creationId xmlns:a16="http://schemas.microsoft.com/office/drawing/2014/main" id="{BE563272-BF8B-E3F4-88AD-44EEA174B68C}"/>
              </a:ext>
            </a:extLst>
          </p:cNvPr>
          <p:cNvSpPr/>
          <p:nvPr/>
        </p:nvSpPr>
        <p:spPr>
          <a:xfrm>
            <a:off x="6899982" y="2632398"/>
            <a:ext cx="2456036" cy="823925"/>
          </a:xfrm>
          <a:prstGeom prst="roundRect">
            <a:avLst/>
          </a:prstGeom>
          <a:solidFill>
            <a:srgbClr val="14403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bg1"/>
                </a:solidFill>
              </a:rPr>
              <a:t>Features</a:t>
            </a:r>
            <a:endParaRPr lang="en-IN" sz="2200">
              <a:solidFill>
                <a:schemeClr val="bg1"/>
              </a:solidFill>
            </a:endParaRPr>
          </a:p>
        </p:txBody>
      </p:sp>
      <p:sp>
        <p:nvSpPr>
          <p:cNvPr id="11" name="Rectangle: Rounded Corners 10">
            <a:extLst>
              <a:ext uri="{FF2B5EF4-FFF2-40B4-BE49-F238E27FC236}">
                <a16:creationId xmlns:a16="http://schemas.microsoft.com/office/drawing/2014/main" id="{63F5315A-46FC-8114-131A-FA3822CBA3B5}"/>
              </a:ext>
            </a:extLst>
          </p:cNvPr>
          <p:cNvSpPr/>
          <p:nvPr/>
        </p:nvSpPr>
        <p:spPr>
          <a:xfrm>
            <a:off x="2071688" y="3409413"/>
            <a:ext cx="12112625" cy="1803545"/>
          </a:xfrm>
          <a:prstGeom prst="roundRect">
            <a:avLst/>
          </a:prstGeom>
          <a:solidFill>
            <a:schemeClr val="bg1"/>
          </a:solidFill>
          <a:ln>
            <a:solidFill>
              <a:srgbClr val="14403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nSpc>
                <a:spcPct val="115000"/>
              </a:lnSpc>
              <a:buFont typeface="Arial" panose="020B0604020202020204" pitchFamily="34" charset="0"/>
              <a:buChar char="•"/>
            </a:pPr>
            <a:r>
              <a:rPr lang="en-IN" sz="2200" b="1">
                <a:solidFill>
                  <a:schemeClr val="tx1">
                    <a:lumMod val="75000"/>
                    <a:lumOff val="25000"/>
                  </a:schemeClr>
                </a:solidFill>
                <a:effectLst/>
                <a:latin typeface="Open Sans" panose="020B0606030504020204" pitchFamily="34" charset="0"/>
                <a:ea typeface="Arial" panose="020B0604020202020204" pitchFamily="34" charset="0"/>
              </a:rPr>
              <a:t>RESTful APIs: </a:t>
            </a:r>
            <a:r>
              <a:rPr lang="en-IN" sz="2200">
                <a:solidFill>
                  <a:schemeClr val="tx1">
                    <a:lumMod val="75000"/>
                    <a:lumOff val="25000"/>
                  </a:schemeClr>
                </a:solidFill>
                <a:effectLst/>
                <a:latin typeface="Open Sans" panose="020B0606030504020204" pitchFamily="34" charset="0"/>
                <a:ea typeface="Arial" panose="020B0604020202020204" pitchFamily="34" charset="0"/>
              </a:rPr>
              <a:t>Facilitate integration with various systems</a:t>
            </a:r>
          </a:p>
          <a:p>
            <a:pPr marL="342900" indent="-342900">
              <a:lnSpc>
                <a:spcPct val="115000"/>
              </a:lnSpc>
              <a:buFont typeface="Arial" panose="020B0604020202020204" pitchFamily="34" charset="0"/>
              <a:buChar char="•"/>
            </a:pPr>
            <a:r>
              <a:rPr lang="en-IN" sz="2200" b="1">
                <a:solidFill>
                  <a:schemeClr val="tx1">
                    <a:lumMod val="75000"/>
                    <a:lumOff val="25000"/>
                  </a:schemeClr>
                </a:solidFill>
                <a:effectLst/>
                <a:latin typeface="Open Sans" panose="020B0606030504020204" pitchFamily="34" charset="0"/>
                <a:ea typeface="Arial" panose="020B0604020202020204" pitchFamily="34" charset="0"/>
              </a:rPr>
              <a:t>Real-time and batch </a:t>
            </a:r>
            <a:r>
              <a:rPr lang="en-IN" sz="2200" b="1">
                <a:solidFill>
                  <a:schemeClr val="tx1">
                    <a:lumMod val="75000"/>
                    <a:lumOff val="25000"/>
                  </a:schemeClr>
                </a:solidFill>
                <a:latin typeface="Open Sans" panose="020B0606030504020204" pitchFamily="34" charset="0"/>
                <a:ea typeface="Arial" panose="020B0604020202020204" pitchFamily="34" charset="0"/>
              </a:rPr>
              <a:t>p</a:t>
            </a:r>
            <a:r>
              <a:rPr lang="en-IN" sz="2200" b="1">
                <a:solidFill>
                  <a:schemeClr val="tx1">
                    <a:lumMod val="75000"/>
                    <a:lumOff val="25000"/>
                  </a:schemeClr>
                </a:solidFill>
                <a:effectLst/>
                <a:latin typeface="Open Sans" panose="020B0606030504020204" pitchFamily="34" charset="0"/>
                <a:ea typeface="Arial" panose="020B0604020202020204" pitchFamily="34" charset="0"/>
              </a:rPr>
              <a:t>rocessing:</a:t>
            </a:r>
            <a:r>
              <a:rPr lang="en-IN" sz="2200">
                <a:solidFill>
                  <a:schemeClr val="tx1">
                    <a:lumMod val="75000"/>
                    <a:lumOff val="25000"/>
                  </a:schemeClr>
                </a:solidFill>
                <a:effectLst/>
                <a:latin typeface="Open Sans" panose="020B0606030504020204" pitchFamily="34" charset="0"/>
                <a:ea typeface="Arial" panose="020B0604020202020204" pitchFamily="34" charset="0"/>
              </a:rPr>
              <a:t> </a:t>
            </a:r>
            <a:r>
              <a:rPr lang="en-US" sz="2200">
                <a:solidFill>
                  <a:schemeClr val="tx1">
                    <a:lumMod val="75000"/>
                    <a:lumOff val="25000"/>
                  </a:schemeClr>
                </a:solidFill>
                <a:effectLst/>
                <a:latin typeface="Open Sans" panose="020B0606030504020204" pitchFamily="34" charset="0"/>
                <a:ea typeface="Arial" panose="020B0604020202020204" pitchFamily="34" charset="0"/>
              </a:rPr>
              <a:t>Provide quick and bulk prediction services</a:t>
            </a:r>
          </a:p>
          <a:p>
            <a:pPr marL="342900" indent="-342900">
              <a:lnSpc>
                <a:spcPct val="115000"/>
              </a:lnSpc>
              <a:buFont typeface="Arial" panose="020B0604020202020204" pitchFamily="34" charset="0"/>
              <a:buChar char="•"/>
            </a:pPr>
            <a:r>
              <a:rPr lang="en-IN" sz="2200" b="1">
                <a:solidFill>
                  <a:schemeClr val="tx1">
                    <a:lumMod val="75000"/>
                    <a:lumOff val="25000"/>
                  </a:schemeClr>
                </a:solidFill>
                <a:effectLst/>
                <a:latin typeface="Open Sans" panose="020B0606030504020204" pitchFamily="34" charset="0"/>
                <a:ea typeface="Arial" panose="020B0604020202020204" pitchFamily="34" charset="0"/>
              </a:rPr>
              <a:t>Data validation: </a:t>
            </a:r>
            <a:r>
              <a:rPr lang="en-IN" sz="2200">
                <a:solidFill>
                  <a:schemeClr val="tx1">
                    <a:lumMod val="75000"/>
                    <a:lumOff val="25000"/>
                  </a:schemeClr>
                </a:solidFill>
                <a:effectLst/>
                <a:latin typeface="Open Sans" panose="020B0606030504020204" pitchFamily="34" charset="0"/>
                <a:ea typeface="Arial" panose="020B0604020202020204" pitchFamily="34" charset="0"/>
              </a:rPr>
              <a:t>Ensures the incoming data's format and type</a:t>
            </a:r>
          </a:p>
        </p:txBody>
      </p:sp>
      <p:sp>
        <p:nvSpPr>
          <p:cNvPr id="12" name="Rectangle: Rounded Corners 11">
            <a:extLst>
              <a:ext uri="{FF2B5EF4-FFF2-40B4-BE49-F238E27FC236}">
                <a16:creationId xmlns:a16="http://schemas.microsoft.com/office/drawing/2014/main" id="{575511AD-1F00-61B6-B460-E01D7C548BA0}"/>
              </a:ext>
            </a:extLst>
          </p:cNvPr>
          <p:cNvSpPr/>
          <p:nvPr/>
        </p:nvSpPr>
        <p:spPr>
          <a:xfrm>
            <a:off x="6899982" y="5720957"/>
            <a:ext cx="2456036" cy="823925"/>
          </a:xfrm>
          <a:prstGeom prst="roundRect">
            <a:avLst/>
          </a:prstGeom>
          <a:solidFill>
            <a:srgbClr val="6A151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bg1"/>
                </a:solidFill>
              </a:rPr>
              <a:t>Importance</a:t>
            </a:r>
            <a:endParaRPr lang="en-IN" sz="2200">
              <a:solidFill>
                <a:schemeClr val="bg1"/>
              </a:solidFill>
            </a:endParaRPr>
          </a:p>
        </p:txBody>
      </p:sp>
      <p:sp>
        <p:nvSpPr>
          <p:cNvPr id="16" name="Rectangle: Rounded Corners 15">
            <a:extLst>
              <a:ext uri="{FF2B5EF4-FFF2-40B4-BE49-F238E27FC236}">
                <a16:creationId xmlns:a16="http://schemas.microsoft.com/office/drawing/2014/main" id="{B4A75AD5-9372-72B8-A8FB-9406D744CC20}"/>
              </a:ext>
            </a:extLst>
          </p:cNvPr>
          <p:cNvSpPr/>
          <p:nvPr/>
        </p:nvSpPr>
        <p:spPr>
          <a:xfrm>
            <a:off x="2643188" y="6472573"/>
            <a:ext cx="10969625" cy="862872"/>
          </a:xfrm>
          <a:prstGeom prst="roundRect">
            <a:avLst/>
          </a:prstGeom>
          <a:solidFill>
            <a:schemeClr val="bg1"/>
          </a:solidFill>
          <a:ln>
            <a:solidFill>
              <a:srgbClr val="6A151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15000"/>
              </a:lnSpc>
            </a:pPr>
            <a:r>
              <a:rPr lang="en-IN" sz="2200" kern="0">
                <a:solidFill>
                  <a:schemeClr val="tx1">
                    <a:lumMod val="75000"/>
                    <a:lumOff val="25000"/>
                  </a:schemeClr>
                </a:solidFill>
                <a:latin typeface="+mj-lt"/>
                <a:ea typeface="Arial" panose="020B0604020202020204" pitchFamily="34" charset="0"/>
              </a:rPr>
              <a:t>It a</a:t>
            </a:r>
            <a:r>
              <a:rPr lang="en-IN" sz="2200" kern="0">
                <a:solidFill>
                  <a:schemeClr val="tx1">
                    <a:lumMod val="75000"/>
                    <a:lumOff val="25000"/>
                  </a:schemeClr>
                </a:solidFill>
                <a:effectLst/>
                <a:latin typeface="+mj-lt"/>
                <a:ea typeface="Arial" panose="020B0604020202020204" pitchFamily="34" charset="0"/>
              </a:rPr>
              <a:t>cts as a gateway for external systems, impacting the user experience and performance. </a:t>
            </a:r>
            <a:endParaRPr lang="en-US" sz="2200">
              <a:solidFill>
                <a:schemeClr val="tx1">
                  <a:lumMod val="75000"/>
                  <a:lumOff val="25000"/>
                </a:schemeClr>
              </a:solidFill>
              <a:latin typeface="+mj-lt"/>
            </a:endParaRPr>
          </a:p>
        </p:txBody>
      </p:sp>
      <p:sp>
        <p:nvSpPr>
          <p:cNvPr id="3" name="Brandline_LVC">
            <a:extLst>
              <a:ext uri="{FF2B5EF4-FFF2-40B4-BE49-F238E27FC236}">
                <a16:creationId xmlns:a16="http://schemas.microsoft.com/office/drawing/2014/main" id="{A4CDB79A-AE95-B8A6-D522-1FA4B3211DE3}"/>
              </a:ext>
            </a:extLst>
          </p:cNvPr>
          <p:cNvSpPr/>
          <p:nvPr/>
        </p:nvSpPr>
        <p:spPr>
          <a:xfrm>
            <a:off x="7023100" y="816324"/>
            <a:ext cx="2218610"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F3D440BC-7E03-2E72-A03A-D673436A531E}"/>
              </a:ext>
            </a:extLst>
          </p:cNvPr>
          <p:cNvSpPr txBox="1"/>
          <p:nvPr/>
        </p:nvSpPr>
        <p:spPr>
          <a:xfrm>
            <a:off x="3251199" y="1329367"/>
            <a:ext cx="10361613" cy="457176"/>
          </a:xfrm>
          <a:prstGeom prst="rect">
            <a:avLst/>
          </a:prstGeom>
          <a:noFill/>
        </p:spPr>
        <p:txBody>
          <a:bodyPr wrap="square">
            <a:spAutoFit/>
          </a:bodyPr>
          <a:lstStyle/>
          <a:p>
            <a:pPr algn="ctr">
              <a:lnSpc>
                <a:spcPct val="115000"/>
              </a:lnSpc>
            </a:pPr>
            <a:r>
              <a:rPr lang="en-IN" sz="2200" kern="0">
                <a:solidFill>
                  <a:schemeClr val="tx1">
                    <a:lumMod val="75000"/>
                    <a:lumOff val="25000"/>
                  </a:schemeClr>
                </a:solidFill>
                <a:effectLst/>
                <a:latin typeface="Open Sans" panose="020B0606030504020204" pitchFamily="34" charset="0"/>
                <a:ea typeface="Arial" panose="020B0604020202020204" pitchFamily="34" charset="0"/>
              </a:rPr>
              <a:t>It uses URLs or access points for sending data and receiving model outputs.</a:t>
            </a:r>
            <a:endParaRPr lang="en-IN" sz="2200">
              <a:solidFill>
                <a:schemeClr val="tx1">
                  <a:lumMod val="75000"/>
                  <a:lumOff val="25000"/>
                </a:schemeClr>
              </a:solidFill>
              <a:latin typeface="Open Sans" panose="020B0606030504020204" pitchFamily="34" charset="0"/>
            </a:endParaRPr>
          </a:p>
        </p:txBody>
      </p:sp>
    </p:spTree>
    <p:extLst>
      <p:ext uri="{BB962C8B-B14F-4D97-AF65-F5344CB8AC3E}">
        <p14:creationId xmlns:p14="http://schemas.microsoft.com/office/powerpoint/2010/main" val="2292582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6BF57C-4532-4890-6BC2-5C187B46969C}"/>
              </a:ext>
            </a:extLst>
          </p:cNvPr>
          <p:cNvSpPr>
            <a:spLocks noGrp="1"/>
          </p:cNvSpPr>
          <p:nvPr>
            <p:ph type="title"/>
          </p:nvPr>
        </p:nvSpPr>
        <p:spPr>
          <a:xfrm>
            <a:off x="-10160" y="227156"/>
            <a:ext cx="16276320" cy="687244"/>
          </a:xfrm>
        </p:spPr>
        <p:txBody>
          <a:bodyPr>
            <a:normAutofit/>
          </a:bodyPr>
          <a:lstStyle/>
          <a:p>
            <a:r>
              <a:rPr lang="en-IN" sz="2800" kern="0">
                <a:solidFill>
                  <a:schemeClr val="tx1">
                    <a:lumMod val="75000"/>
                    <a:lumOff val="25000"/>
                  </a:schemeClr>
                </a:solidFill>
                <a:effectLst/>
                <a:latin typeface="+mj-lt"/>
                <a:ea typeface="Arial" panose="020B0604020202020204" pitchFamily="34" charset="0"/>
              </a:rPr>
              <a:t>Input-Output Handlers</a:t>
            </a:r>
            <a:endParaRPr lang="en-IN"/>
          </a:p>
        </p:txBody>
      </p:sp>
      <p:sp>
        <p:nvSpPr>
          <p:cNvPr id="10" name="Rectangle: Rounded Corners 9">
            <a:extLst>
              <a:ext uri="{FF2B5EF4-FFF2-40B4-BE49-F238E27FC236}">
                <a16:creationId xmlns:a16="http://schemas.microsoft.com/office/drawing/2014/main" id="{BE563272-BF8B-E3F4-88AD-44EEA174B68C}"/>
              </a:ext>
            </a:extLst>
          </p:cNvPr>
          <p:cNvSpPr/>
          <p:nvPr/>
        </p:nvSpPr>
        <p:spPr>
          <a:xfrm>
            <a:off x="6899982" y="2632394"/>
            <a:ext cx="2456036" cy="823925"/>
          </a:xfrm>
          <a:prstGeom prst="roundRect">
            <a:avLst/>
          </a:prstGeom>
          <a:solidFill>
            <a:srgbClr val="14403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bg1"/>
                </a:solidFill>
              </a:rPr>
              <a:t>Features</a:t>
            </a:r>
            <a:endParaRPr lang="en-IN" sz="2200">
              <a:solidFill>
                <a:schemeClr val="bg1"/>
              </a:solidFill>
            </a:endParaRPr>
          </a:p>
        </p:txBody>
      </p:sp>
      <p:sp>
        <p:nvSpPr>
          <p:cNvPr id="11" name="Rectangle: Rounded Corners 10">
            <a:extLst>
              <a:ext uri="{FF2B5EF4-FFF2-40B4-BE49-F238E27FC236}">
                <a16:creationId xmlns:a16="http://schemas.microsoft.com/office/drawing/2014/main" id="{63F5315A-46FC-8114-131A-FA3822CBA3B5}"/>
              </a:ext>
            </a:extLst>
          </p:cNvPr>
          <p:cNvSpPr/>
          <p:nvPr/>
        </p:nvSpPr>
        <p:spPr>
          <a:xfrm>
            <a:off x="2071688" y="3409409"/>
            <a:ext cx="12112625" cy="1803545"/>
          </a:xfrm>
          <a:prstGeom prst="roundRect">
            <a:avLst/>
          </a:prstGeom>
          <a:solidFill>
            <a:schemeClr val="bg1"/>
          </a:solidFill>
          <a:ln>
            <a:solidFill>
              <a:srgbClr val="14403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nSpc>
                <a:spcPct val="115000"/>
              </a:lnSpc>
              <a:buFont typeface="Arial" panose="020B0604020202020204" pitchFamily="34" charset="0"/>
              <a:buChar char="•"/>
            </a:pPr>
            <a:r>
              <a:rPr lang="en-IN" sz="2200" b="1">
                <a:solidFill>
                  <a:schemeClr val="tx1">
                    <a:lumMod val="75000"/>
                    <a:lumOff val="25000"/>
                  </a:schemeClr>
                </a:solidFill>
                <a:effectLst/>
                <a:latin typeface="Open Sans" panose="020B0606030504020204" pitchFamily="34" charset="0"/>
                <a:ea typeface="Arial" panose="020B0604020202020204" pitchFamily="34" charset="0"/>
              </a:rPr>
              <a:t>Data transformation: </a:t>
            </a:r>
            <a:r>
              <a:rPr lang="en-IN" sz="2200">
                <a:solidFill>
                  <a:schemeClr val="tx1">
                    <a:lumMod val="75000"/>
                    <a:lumOff val="25000"/>
                  </a:schemeClr>
                </a:solidFill>
                <a:effectLst/>
                <a:latin typeface="Open Sans" panose="020B0606030504020204" pitchFamily="34" charset="0"/>
                <a:ea typeface="Arial" panose="020B0604020202020204" pitchFamily="34" charset="0"/>
              </a:rPr>
              <a:t>Adapts data into a model-friendly format</a:t>
            </a:r>
          </a:p>
          <a:p>
            <a:pPr marL="342900" indent="-342900">
              <a:lnSpc>
                <a:spcPct val="115000"/>
              </a:lnSpc>
              <a:buFont typeface="Arial" panose="020B0604020202020204" pitchFamily="34" charset="0"/>
              <a:buChar char="•"/>
            </a:pPr>
            <a:r>
              <a:rPr lang="en-IN" sz="2200" b="1">
                <a:solidFill>
                  <a:schemeClr val="tx1">
                    <a:lumMod val="75000"/>
                    <a:lumOff val="25000"/>
                  </a:schemeClr>
                </a:solidFill>
                <a:effectLst/>
                <a:latin typeface="Open Sans" panose="020B0606030504020204" pitchFamily="34" charset="0"/>
                <a:ea typeface="Arial" panose="020B0604020202020204" pitchFamily="34" charset="0"/>
              </a:rPr>
              <a:t>Output formatting: </a:t>
            </a:r>
            <a:r>
              <a:rPr lang="en-IN" sz="2200">
                <a:solidFill>
                  <a:schemeClr val="tx1">
                    <a:lumMod val="75000"/>
                    <a:lumOff val="25000"/>
                  </a:schemeClr>
                </a:solidFill>
                <a:effectLst/>
                <a:latin typeface="Open Sans" panose="020B0606030504020204" pitchFamily="34" charset="0"/>
                <a:ea typeface="Arial" panose="020B0604020202020204" pitchFamily="34" charset="0"/>
              </a:rPr>
              <a:t>Converts raw predictions into actionable results</a:t>
            </a:r>
          </a:p>
          <a:p>
            <a:pPr marL="342900" indent="-342900">
              <a:lnSpc>
                <a:spcPct val="115000"/>
              </a:lnSpc>
              <a:buFont typeface="Arial" panose="020B0604020202020204" pitchFamily="34" charset="0"/>
              <a:buChar char="•"/>
            </a:pPr>
            <a:r>
              <a:rPr lang="en-IN" sz="2200" b="1">
                <a:solidFill>
                  <a:schemeClr val="tx1">
                    <a:lumMod val="75000"/>
                    <a:lumOff val="25000"/>
                  </a:schemeClr>
                </a:solidFill>
                <a:effectLst/>
                <a:latin typeface="Open Sans" panose="020B0606030504020204" pitchFamily="34" charset="0"/>
                <a:ea typeface="Arial" panose="020B0604020202020204" pitchFamily="34" charset="0"/>
              </a:rPr>
              <a:t>Error handling: </a:t>
            </a:r>
            <a:r>
              <a:rPr lang="en-IN" sz="2200">
                <a:solidFill>
                  <a:schemeClr val="tx1">
                    <a:lumMod val="75000"/>
                    <a:lumOff val="25000"/>
                  </a:schemeClr>
                </a:solidFill>
                <a:effectLst/>
                <a:latin typeface="Open Sans" panose="020B0606030504020204" pitchFamily="34" charset="0"/>
                <a:ea typeface="Arial" panose="020B0604020202020204" pitchFamily="34" charset="0"/>
              </a:rPr>
              <a:t>Provides feedback on incorrect data or issues</a:t>
            </a:r>
          </a:p>
        </p:txBody>
      </p:sp>
      <p:sp>
        <p:nvSpPr>
          <p:cNvPr id="12" name="Rectangle: Rounded Corners 11">
            <a:extLst>
              <a:ext uri="{FF2B5EF4-FFF2-40B4-BE49-F238E27FC236}">
                <a16:creationId xmlns:a16="http://schemas.microsoft.com/office/drawing/2014/main" id="{575511AD-1F00-61B6-B460-E01D7C548BA0}"/>
              </a:ext>
            </a:extLst>
          </p:cNvPr>
          <p:cNvSpPr/>
          <p:nvPr/>
        </p:nvSpPr>
        <p:spPr>
          <a:xfrm>
            <a:off x="6899982" y="5720953"/>
            <a:ext cx="2456036" cy="823925"/>
          </a:xfrm>
          <a:prstGeom prst="roundRect">
            <a:avLst/>
          </a:prstGeom>
          <a:solidFill>
            <a:srgbClr val="6A151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a:solidFill>
                  <a:schemeClr val="bg1"/>
                </a:solidFill>
              </a:rPr>
              <a:t>Importance</a:t>
            </a:r>
            <a:endParaRPr lang="en-IN" sz="2200">
              <a:solidFill>
                <a:schemeClr val="bg1"/>
              </a:solidFill>
            </a:endParaRPr>
          </a:p>
        </p:txBody>
      </p:sp>
      <p:sp>
        <p:nvSpPr>
          <p:cNvPr id="16" name="Rectangle: Rounded Corners 15">
            <a:extLst>
              <a:ext uri="{FF2B5EF4-FFF2-40B4-BE49-F238E27FC236}">
                <a16:creationId xmlns:a16="http://schemas.microsoft.com/office/drawing/2014/main" id="{B4A75AD5-9372-72B8-A8FB-9406D744CC20}"/>
              </a:ext>
            </a:extLst>
          </p:cNvPr>
          <p:cNvSpPr/>
          <p:nvPr/>
        </p:nvSpPr>
        <p:spPr>
          <a:xfrm>
            <a:off x="2643188" y="6472569"/>
            <a:ext cx="10969625" cy="862872"/>
          </a:xfrm>
          <a:prstGeom prst="roundRect">
            <a:avLst/>
          </a:prstGeom>
          <a:solidFill>
            <a:schemeClr val="bg1"/>
          </a:solidFill>
          <a:ln>
            <a:solidFill>
              <a:srgbClr val="6A151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15000"/>
              </a:lnSpc>
            </a:pPr>
            <a:r>
              <a:rPr lang="en-IN" sz="2200">
                <a:solidFill>
                  <a:schemeClr val="tx1">
                    <a:lumMod val="75000"/>
                    <a:lumOff val="25000"/>
                  </a:schemeClr>
                </a:solidFill>
                <a:latin typeface="+mj-lt"/>
                <a:ea typeface="Arial" panose="020B0604020202020204" pitchFamily="34" charset="0"/>
              </a:rPr>
              <a:t>It b</a:t>
            </a:r>
            <a:r>
              <a:rPr lang="en-IN" sz="2200">
                <a:solidFill>
                  <a:schemeClr val="tx1">
                    <a:lumMod val="75000"/>
                    <a:lumOff val="25000"/>
                  </a:schemeClr>
                </a:solidFill>
                <a:effectLst/>
                <a:latin typeface="+mj-lt"/>
                <a:ea typeface="Arial" panose="020B0604020202020204" pitchFamily="34" charset="0"/>
              </a:rPr>
              <a:t>ridges the gap between raw data and meaningful predictions, ensuring seamless model interaction.</a:t>
            </a:r>
          </a:p>
        </p:txBody>
      </p:sp>
      <p:sp>
        <p:nvSpPr>
          <p:cNvPr id="3" name="Brandline_LVC">
            <a:extLst>
              <a:ext uri="{FF2B5EF4-FFF2-40B4-BE49-F238E27FC236}">
                <a16:creationId xmlns:a16="http://schemas.microsoft.com/office/drawing/2014/main" id="{261BA42E-83E4-206C-603B-594DA0CC8873}"/>
              </a:ext>
            </a:extLst>
          </p:cNvPr>
          <p:cNvSpPr/>
          <p:nvPr/>
        </p:nvSpPr>
        <p:spPr>
          <a:xfrm>
            <a:off x="5664200" y="813602"/>
            <a:ext cx="4941171"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A32DAD9F-7D7E-A01E-A0C6-5B5955E9F1A7}"/>
              </a:ext>
            </a:extLst>
          </p:cNvPr>
          <p:cNvSpPr txBox="1"/>
          <p:nvPr/>
        </p:nvSpPr>
        <p:spPr>
          <a:xfrm>
            <a:off x="1612901" y="1329365"/>
            <a:ext cx="13030200" cy="846514"/>
          </a:xfrm>
          <a:prstGeom prst="rect">
            <a:avLst/>
          </a:prstGeom>
          <a:noFill/>
        </p:spPr>
        <p:txBody>
          <a:bodyPr wrap="square">
            <a:spAutoFit/>
          </a:bodyPr>
          <a:lstStyle/>
          <a:p>
            <a:pPr algn="ctr">
              <a:lnSpc>
                <a:spcPct val="115000"/>
              </a:lnSpc>
            </a:pPr>
            <a:r>
              <a:rPr lang="en-US" sz="2200">
                <a:solidFill>
                  <a:srgbClr val="404040"/>
                </a:solidFill>
                <a:latin typeface="Open Sans" panose="020B0606030504020204" pitchFamily="34" charset="0"/>
              </a:rPr>
              <a:t>It manages the flow of data, ensuring that the incoming data is prepared for model processing and that the resulting output is easy to understand.</a:t>
            </a:r>
            <a:endParaRPr lang="en-IN" sz="2200">
              <a:solidFill>
                <a:srgbClr val="404040"/>
              </a:solidFill>
              <a:effectLst/>
              <a:latin typeface="Open Sans" panose="020B0606030504020204" pitchFamily="34" charset="0"/>
              <a:ea typeface="Arial" panose="020B0604020202020204" pitchFamily="34" charset="0"/>
            </a:endParaRPr>
          </a:p>
        </p:txBody>
      </p:sp>
    </p:spTree>
    <p:extLst>
      <p:ext uri="{BB962C8B-B14F-4D97-AF65-F5344CB8AC3E}">
        <p14:creationId xmlns:p14="http://schemas.microsoft.com/office/powerpoint/2010/main" val="30516847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A47D25-59D6-894B-BD89-8FC33D244F92}"/>
              </a:ext>
            </a:extLst>
          </p:cNvPr>
          <p:cNvSpPr>
            <a:spLocks noGrp="1"/>
          </p:cNvSpPr>
          <p:nvPr>
            <p:ph type="title"/>
          </p:nvPr>
        </p:nvSpPr>
        <p:spPr/>
        <p:txBody>
          <a:bodyPr/>
          <a:lstStyle/>
          <a:p>
            <a:r>
              <a:rPr lang="en-US"/>
              <a:t>Role of Model Serving in ML Deployment</a:t>
            </a:r>
            <a:endParaRPr lang="en-IN"/>
          </a:p>
        </p:txBody>
      </p:sp>
      <p:sp>
        <p:nvSpPr>
          <p:cNvPr id="6" name="Brandline_LVC">
            <a:extLst>
              <a:ext uri="{FF2B5EF4-FFF2-40B4-BE49-F238E27FC236}">
                <a16:creationId xmlns:a16="http://schemas.microsoft.com/office/drawing/2014/main" id="{D6CF6EDE-71D4-D5BE-7265-6BEBEF5A55C6}"/>
              </a:ext>
            </a:extLst>
          </p:cNvPr>
          <p:cNvSpPr/>
          <p:nvPr/>
        </p:nvSpPr>
        <p:spPr>
          <a:xfrm>
            <a:off x="3670300" y="816324"/>
            <a:ext cx="8924847"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 name="Freeform: Shape 55">
            <a:extLst>
              <a:ext uri="{FF2B5EF4-FFF2-40B4-BE49-F238E27FC236}">
                <a16:creationId xmlns:a16="http://schemas.microsoft.com/office/drawing/2014/main" id="{A62DECA8-DB12-03CB-9DE2-83EACC9AC6E6}"/>
              </a:ext>
            </a:extLst>
          </p:cNvPr>
          <p:cNvSpPr/>
          <p:nvPr/>
        </p:nvSpPr>
        <p:spPr>
          <a:xfrm>
            <a:off x="5594524" y="5173027"/>
            <a:ext cx="3558419" cy="1118971"/>
          </a:xfrm>
          <a:custGeom>
            <a:avLst/>
            <a:gdLst>
              <a:gd name="connsiteX0" fmla="*/ 0 w 3558419"/>
              <a:gd name="connsiteY0" fmla="*/ 1083617 h 1118971"/>
              <a:gd name="connsiteX1" fmla="*/ 17677 w 3558419"/>
              <a:gd name="connsiteY1" fmla="*/ 1095991 h 1118971"/>
              <a:gd name="connsiteX2" fmla="*/ 17677 w 3558419"/>
              <a:gd name="connsiteY2" fmla="*/ 1095991 h 1118971"/>
              <a:gd name="connsiteX3" fmla="*/ 17677 w 3558419"/>
              <a:gd name="connsiteY3" fmla="*/ 1095991 h 1118971"/>
              <a:gd name="connsiteX4" fmla="*/ 49496 w 3558419"/>
              <a:gd name="connsiteY4" fmla="*/ 1118971 h 1118971"/>
              <a:gd name="connsiteX5" fmla="*/ 590418 w 3558419"/>
              <a:gd name="connsiteY5" fmla="*/ 346475 h 1118971"/>
              <a:gd name="connsiteX6" fmla="*/ 3558420 w 3558419"/>
              <a:gd name="connsiteY6" fmla="*/ 0 h 1118971"/>
              <a:gd name="connsiteX7" fmla="*/ 2478343 w 3558419"/>
              <a:gd name="connsiteY7" fmla="*/ 459609 h 1118971"/>
              <a:gd name="connsiteX8" fmla="*/ 1985149 w 3558419"/>
              <a:gd name="connsiteY8" fmla="*/ 376526 h 1118971"/>
              <a:gd name="connsiteX9" fmla="*/ 1983381 w 3558419"/>
              <a:gd name="connsiteY9" fmla="*/ 376526 h 1118971"/>
              <a:gd name="connsiteX10" fmla="*/ 1841964 w 3558419"/>
              <a:gd name="connsiteY10" fmla="*/ 380061 h 1118971"/>
              <a:gd name="connsiteX11" fmla="*/ 1813681 w 3558419"/>
              <a:gd name="connsiteY11" fmla="*/ 380061 h 1118971"/>
              <a:gd name="connsiteX12" fmla="*/ 1794236 w 3558419"/>
              <a:gd name="connsiteY12" fmla="*/ 380061 h 1118971"/>
              <a:gd name="connsiteX13" fmla="*/ 1788932 w 3558419"/>
              <a:gd name="connsiteY13" fmla="*/ 380061 h 1118971"/>
              <a:gd name="connsiteX14" fmla="*/ 802545 w 3558419"/>
              <a:gd name="connsiteY14" fmla="*/ 44193 h 1118971"/>
              <a:gd name="connsiteX15" fmla="*/ 751281 w 3558419"/>
              <a:gd name="connsiteY15" fmla="*/ 8839 h 1118971"/>
              <a:gd name="connsiteX16" fmla="*/ 0 w 3558419"/>
              <a:gd name="connsiteY16" fmla="*/ 1083617 h 1118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558419" h="1118971">
                <a:moveTo>
                  <a:pt x="0" y="1083617"/>
                </a:moveTo>
                <a:lnTo>
                  <a:pt x="17677" y="1095991"/>
                </a:lnTo>
                <a:cubicBezTo>
                  <a:pt x="17677" y="1095991"/>
                  <a:pt x="17677" y="1095991"/>
                  <a:pt x="17677" y="1095991"/>
                </a:cubicBezTo>
                <a:cubicBezTo>
                  <a:pt x="17677" y="1095991"/>
                  <a:pt x="17677" y="1095991"/>
                  <a:pt x="17677" y="1095991"/>
                </a:cubicBezTo>
                <a:lnTo>
                  <a:pt x="49496" y="1118971"/>
                </a:lnTo>
                <a:lnTo>
                  <a:pt x="590418" y="346475"/>
                </a:lnTo>
                <a:cubicBezTo>
                  <a:pt x="1532613" y="1005837"/>
                  <a:pt x="2810675" y="839671"/>
                  <a:pt x="3558420" y="0"/>
                </a:cubicBezTo>
                <a:cubicBezTo>
                  <a:pt x="3286191" y="282836"/>
                  <a:pt x="2902596" y="459609"/>
                  <a:pt x="2478343" y="459609"/>
                </a:cubicBezTo>
                <a:cubicBezTo>
                  <a:pt x="2305107" y="459609"/>
                  <a:pt x="2140709" y="431325"/>
                  <a:pt x="1985149" y="376526"/>
                </a:cubicBezTo>
                <a:cubicBezTo>
                  <a:pt x="1985149" y="376526"/>
                  <a:pt x="1983381" y="376526"/>
                  <a:pt x="1983381" y="376526"/>
                </a:cubicBezTo>
                <a:cubicBezTo>
                  <a:pt x="1935653" y="378294"/>
                  <a:pt x="1889693" y="380061"/>
                  <a:pt x="1841964" y="380061"/>
                </a:cubicBezTo>
                <a:cubicBezTo>
                  <a:pt x="1833125" y="380061"/>
                  <a:pt x="1822519" y="380061"/>
                  <a:pt x="1813681" y="380061"/>
                </a:cubicBezTo>
                <a:cubicBezTo>
                  <a:pt x="1806609" y="380061"/>
                  <a:pt x="1801307" y="380061"/>
                  <a:pt x="1794236" y="380061"/>
                </a:cubicBezTo>
                <a:cubicBezTo>
                  <a:pt x="1792468" y="380061"/>
                  <a:pt x="1790700" y="380061"/>
                  <a:pt x="1788932" y="380061"/>
                </a:cubicBezTo>
                <a:cubicBezTo>
                  <a:pt x="1445995" y="364152"/>
                  <a:pt x="1104825" y="254553"/>
                  <a:pt x="802545" y="44193"/>
                </a:cubicBezTo>
                <a:lnTo>
                  <a:pt x="751281" y="8839"/>
                </a:lnTo>
                <a:lnTo>
                  <a:pt x="0" y="1083617"/>
                </a:lnTo>
                <a:close/>
              </a:path>
            </a:pathLst>
          </a:custGeom>
          <a:solidFill>
            <a:srgbClr val="092140"/>
          </a:solidFill>
          <a:ln w="17674" cap="flat">
            <a:noFill/>
            <a:prstDash val="solid"/>
            <a:miter/>
          </a:ln>
        </p:spPr>
        <p:txBody>
          <a:bodyPr rtlCol="0" anchor="ctr"/>
          <a:lstStyle/>
          <a:p>
            <a:endParaRPr lang="en-US"/>
          </a:p>
        </p:txBody>
      </p:sp>
      <p:grpSp>
        <p:nvGrpSpPr>
          <p:cNvPr id="12" name="Group 11">
            <a:extLst>
              <a:ext uri="{FF2B5EF4-FFF2-40B4-BE49-F238E27FC236}">
                <a16:creationId xmlns:a16="http://schemas.microsoft.com/office/drawing/2014/main" id="{62FA3EFA-4ED1-4AF6-E0B8-B1DA6016867C}"/>
              </a:ext>
            </a:extLst>
          </p:cNvPr>
          <p:cNvGrpSpPr/>
          <p:nvPr/>
        </p:nvGrpSpPr>
        <p:grpSpPr>
          <a:xfrm>
            <a:off x="2665287" y="6173832"/>
            <a:ext cx="3242167" cy="1289317"/>
            <a:chOff x="2705395" y="6173832"/>
            <a:chExt cx="3242167" cy="1289317"/>
          </a:xfrm>
        </p:grpSpPr>
        <p:sp>
          <p:nvSpPr>
            <p:cNvPr id="55" name="Freeform: Shape 54">
              <a:extLst>
                <a:ext uri="{FF2B5EF4-FFF2-40B4-BE49-F238E27FC236}">
                  <a16:creationId xmlns:a16="http://schemas.microsoft.com/office/drawing/2014/main" id="{D7CA247F-A7C6-1615-1763-4D01F0E859C8}"/>
                </a:ext>
              </a:extLst>
            </p:cNvPr>
            <p:cNvSpPr/>
            <p:nvPr/>
          </p:nvSpPr>
          <p:spPr>
            <a:xfrm>
              <a:off x="2705395" y="6173832"/>
              <a:ext cx="3242167" cy="1289317"/>
            </a:xfrm>
            <a:custGeom>
              <a:avLst/>
              <a:gdLst>
                <a:gd name="connsiteX0" fmla="*/ 0 w 3169521"/>
                <a:gd name="connsiteY0" fmla="*/ 537389 h 1074778"/>
                <a:gd name="connsiteX1" fmla="*/ 537387 w 3169521"/>
                <a:gd name="connsiteY1" fmla="*/ 0 h 1074778"/>
                <a:gd name="connsiteX2" fmla="*/ 2632135 w 3169521"/>
                <a:gd name="connsiteY2" fmla="*/ 0 h 1074778"/>
                <a:gd name="connsiteX3" fmla="*/ 3169522 w 3169521"/>
                <a:gd name="connsiteY3" fmla="*/ 537389 h 1074778"/>
                <a:gd name="connsiteX4" fmla="*/ 2632135 w 3169521"/>
                <a:gd name="connsiteY4" fmla="*/ 1074778 h 1074778"/>
                <a:gd name="connsiteX5" fmla="*/ 537387 w 3169521"/>
                <a:gd name="connsiteY5" fmla="*/ 1074778 h 1074778"/>
                <a:gd name="connsiteX6" fmla="*/ 0 w 3169521"/>
                <a:gd name="connsiteY6" fmla="*/ 537389 h 1074778"/>
                <a:gd name="connsiteX7" fmla="*/ 537387 w 3169521"/>
                <a:gd name="connsiteY7" fmla="*/ 56568 h 1074778"/>
                <a:gd name="connsiteX8" fmla="*/ 54799 w 3169521"/>
                <a:gd name="connsiteY8" fmla="*/ 539157 h 1074778"/>
                <a:gd name="connsiteX9" fmla="*/ 537387 w 3169521"/>
                <a:gd name="connsiteY9" fmla="*/ 1021746 h 1074778"/>
                <a:gd name="connsiteX10" fmla="*/ 2632135 w 3169521"/>
                <a:gd name="connsiteY10" fmla="*/ 1021746 h 1074778"/>
                <a:gd name="connsiteX11" fmla="*/ 3114722 w 3169521"/>
                <a:gd name="connsiteY11" fmla="*/ 539157 h 1074778"/>
                <a:gd name="connsiteX12" fmla="*/ 2632135 w 3169521"/>
                <a:gd name="connsiteY12" fmla="*/ 56568 h 1074778"/>
                <a:gd name="connsiteX13" fmla="*/ 537387 w 3169521"/>
                <a:gd name="connsiteY13" fmla="*/ 56568 h 1074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69521" h="1074778">
                  <a:moveTo>
                    <a:pt x="0" y="537389"/>
                  </a:moveTo>
                  <a:cubicBezTo>
                    <a:pt x="0" y="240411"/>
                    <a:pt x="240410" y="0"/>
                    <a:pt x="537387" y="0"/>
                  </a:cubicBezTo>
                  <a:lnTo>
                    <a:pt x="2632135" y="0"/>
                  </a:lnTo>
                  <a:cubicBezTo>
                    <a:pt x="2929112" y="0"/>
                    <a:pt x="3169522" y="240411"/>
                    <a:pt x="3169522" y="537389"/>
                  </a:cubicBezTo>
                  <a:cubicBezTo>
                    <a:pt x="3169522" y="834368"/>
                    <a:pt x="2929112" y="1074778"/>
                    <a:pt x="2632135" y="1074778"/>
                  </a:cubicBezTo>
                  <a:lnTo>
                    <a:pt x="537387" y="1074778"/>
                  </a:lnTo>
                  <a:cubicBezTo>
                    <a:pt x="242178" y="1074778"/>
                    <a:pt x="0" y="834368"/>
                    <a:pt x="0" y="537389"/>
                  </a:cubicBezTo>
                  <a:close/>
                  <a:moveTo>
                    <a:pt x="537387" y="56568"/>
                  </a:moveTo>
                  <a:cubicBezTo>
                    <a:pt x="272229" y="56568"/>
                    <a:pt x="54799" y="272230"/>
                    <a:pt x="54799" y="539157"/>
                  </a:cubicBezTo>
                  <a:cubicBezTo>
                    <a:pt x="54799" y="804316"/>
                    <a:pt x="270461" y="1021746"/>
                    <a:pt x="537387" y="1021746"/>
                  </a:cubicBezTo>
                  <a:lnTo>
                    <a:pt x="2632135" y="1021746"/>
                  </a:lnTo>
                  <a:cubicBezTo>
                    <a:pt x="2897293" y="1021746"/>
                    <a:pt x="3114722" y="806084"/>
                    <a:pt x="3114722" y="539157"/>
                  </a:cubicBezTo>
                  <a:cubicBezTo>
                    <a:pt x="3114722" y="273998"/>
                    <a:pt x="2899061" y="56568"/>
                    <a:pt x="2632135" y="56568"/>
                  </a:cubicBezTo>
                  <a:lnTo>
                    <a:pt x="537387" y="56568"/>
                  </a:lnTo>
                  <a:close/>
                </a:path>
              </a:pathLst>
            </a:custGeom>
            <a:solidFill>
              <a:srgbClr val="092140"/>
            </a:solidFill>
            <a:ln w="17674" cap="flat">
              <a:noFill/>
              <a:prstDash val="solid"/>
              <a:miter/>
            </a:ln>
          </p:spPr>
          <p:txBody>
            <a:bodyPr rtlCol="0" anchor="ctr"/>
            <a:lstStyle/>
            <a:p>
              <a:endParaRPr lang="en-US"/>
            </a:p>
          </p:txBody>
        </p:sp>
        <p:sp>
          <p:nvSpPr>
            <p:cNvPr id="54" name="TextBox 53">
              <a:extLst>
                <a:ext uri="{FF2B5EF4-FFF2-40B4-BE49-F238E27FC236}">
                  <a16:creationId xmlns:a16="http://schemas.microsoft.com/office/drawing/2014/main" id="{F0391265-1810-0A9B-2AA8-EA60B9CC91A4}"/>
                </a:ext>
              </a:extLst>
            </p:cNvPr>
            <p:cNvSpPr txBox="1"/>
            <p:nvPr/>
          </p:nvSpPr>
          <p:spPr>
            <a:xfrm>
              <a:off x="3067106" y="6395233"/>
              <a:ext cx="2518745" cy="846514"/>
            </a:xfrm>
            <a:prstGeom prst="rect">
              <a:avLst/>
            </a:prstGeom>
            <a:noFill/>
          </p:spPr>
          <p:txBody>
            <a:bodyPr wrap="square">
              <a:spAutoFit/>
            </a:bodyPr>
            <a:lstStyle/>
            <a:p>
              <a:pPr algn="ctr">
                <a:lnSpc>
                  <a:spcPct val="115000"/>
                </a:lnSpc>
                <a:buClr>
                  <a:srgbClr val="3F3F3F"/>
                </a:buClr>
                <a:buSzPts val="2200"/>
              </a:pPr>
              <a:r>
                <a:rPr lang="en-IN" sz="2200" b="0" i="0" u="none" strike="noStrike">
                  <a:solidFill>
                    <a:schemeClr val="tx1">
                      <a:lumMod val="75000"/>
                      <a:lumOff val="25000"/>
                    </a:schemeClr>
                  </a:solidFill>
                  <a:effectLst/>
                  <a:latin typeface="Open Sans" panose="020B0606030504020204" pitchFamily="34" charset="0"/>
                </a:rPr>
                <a:t>Real-time predictions</a:t>
              </a:r>
            </a:p>
          </p:txBody>
        </p:sp>
      </p:grpSp>
      <p:sp>
        <p:nvSpPr>
          <p:cNvPr id="51" name="Freeform: Shape 50">
            <a:extLst>
              <a:ext uri="{FF2B5EF4-FFF2-40B4-BE49-F238E27FC236}">
                <a16:creationId xmlns:a16="http://schemas.microsoft.com/office/drawing/2014/main" id="{B9AF2BB0-9DFB-5C45-A066-3E4A9966872C}"/>
              </a:ext>
            </a:extLst>
          </p:cNvPr>
          <p:cNvSpPr/>
          <p:nvPr/>
        </p:nvSpPr>
        <p:spPr>
          <a:xfrm>
            <a:off x="4639048" y="4377549"/>
            <a:ext cx="2902596" cy="1174503"/>
          </a:xfrm>
          <a:custGeom>
            <a:avLst/>
            <a:gdLst>
              <a:gd name="connsiteX0" fmla="*/ 0 w 2902596"/>
              <a:gd name="connsiteY0" fmla="*/ 843206 h 1174503"/>
              <a:gd name="connsiteX1" fmla="*/ 10606 w 2902596"/>
              <a:gd name="connsiteY1" fmla="*/ 860883 h 1174503"/>
              <a:gd name="connsiteX2" fmla="*/ 12374 w 2902596"/>
              <a:gd name="connsiteY2" fmla="*/ 862651 h 1174503"/>
              <a:gd name="connsiteX3" fmla="*/ 14142 w 2902596"/>
              <a:gd name="connsiteY3" fmla="*/ 864419 h 1174503"/>
              <a:gd name="connsiteX4" fmla="*/ 33587 w 2902596"/>
              <a:gd name="connsiteY4" fmla="*/ 896238 h 1174503"/>
              <a:gd name="connsiteX5" fmla="*/ 1173766 w 2902596"/>
              <a:gd name="connsiteY5" fmla="*/ 238643 h 1174503"/>
              <a:gd name="connsiteX6" fmla="*/ 2708147 w 2902596"/>
              <a:gd name="connsiteY6" fmla="*/ 1173771 h 1174503"/>
              <a:gd name="connsiteX7" fmla="*/ 2713450 w 2902596"/>
              <a:gd name="connsiteY7" fmla="*/ 1173771 h 1174503"/>
              <a:gd name="connsiteX8" fmla="*/ 2732895 w 2902596"/>
              <a:gd name="connsiteY8" fmla="*/ 1173771 h 1174503"/>
              <a:gd name="connsiteX9" fmla="*/ 2761179 w 2902596"/>
              <a:gd name="connsiteY9" fmla="*/ 1173771 h 1174503"/>
              <a:gd name="connsiteX10" fmla="*/ 2902596 w 2902596"/>
              <a:gd name="connsiteY10" fmla="*/ 1172003 h 1174503"/>
              <a:gd name="connsiteX11" fmla="*/ 2900829 w 2902596"/>
              <a:gd name="connsiteY11" fmla="*/ 1172003 h 1174503"/>
              <a:gd name="connsiteX12" fmla="*/ 2218489 w 2902596"/>
              <a:gd name="connsiteY12" fmla="*/ 687646 h 1174503"/>
              <a:gd name="connsiteX13" fmla="*/ 2218489 w 2902596"/>
              <a:gd name="connsiteY13" fmla="*/ 687646 h 1174503"/>
              <a:gd name="connsiteX14" fmla="*/ 2107122 w 2902596"/>
              <a:gd name="connsiteY14" fmla="*/ 636382 h 1174503"/>
              <a:gd name="connsiteX15" fmla="*/ 2105355 w 2902596"/>
              <a:gd name="connsiteY15" fmla="*/ 636382 h 1174503"/>
              <a:gd name="connsiteX16" fmla="*/ 2089445 w 2902596"/>
              <a:gd name="connsiteY16" fmla="*/ 627543 h 1174503"/>
              <a:gd name="connsiteX17" fmla="*/ 2073536 w 2902596"/>
              <a:gd name="connsiteY17" fmla="*/ 618705 h 1174503"/>
              <a:gd name="connsiteX18" fmla="*/ 1493723 w 2902596"/>
              <a:gd name="connsiteY18" fmla="*/ 53032 h 1174503"/>
              <a:gd name="connsiteX19" fmla="*/ 1461905 w 2902596"/>
              <a:gd name="connsiteY19" fmla="*/ 0 h 1174503"/>
              <a:gd name="connsiteX20" fmla="*/ 0 w 2902596"/>
              <a:gd name="connsiteY20" fmla="*/ 843206 h 1174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02596" h="1174503">
                <a:moveTo>
                  <a:pt x="0" y="843206"/>
                </a:moveTo>
                <a:lnTo>
                  <a:pt x="10606" y="860883"/>
                </a:lnTo>
                <a:cubicBezTo>
                  <a:pt x="10606" y="860883"/>
                  <a:pt x="10606" y="862651"/>
                  <a:pt x="12374" y="862651"/>
                </a:cubicBezTo>
                <a:cubicBezTo>
                  <a:pt x="12374" y="862651"/>
                  <a:pt x="14142" y="864419"/>
                  <a:pt x="14142" y="864419"/>
                </a:cubicBezTo>
                <a:lnTo>
                  <a:pt x="33587" y="896238"/>
                </a:lnTo>
                <a:lnTo>
                  <a:pt x="1173766" y="238643"/>
                </a:lnTo>
                <a:cubicBezTo>
                  <a:pt x="1504330" y="811387"/>
                  <a:pt x="2092980" y="1143720"/>
                  <a:pt x="2708147" y="1173771"/>
                </a:cubicBezTo>
                <a:cubicBezTo>
                  <a:pt x="2709915" y="1173771"/>
                  <a:pt x="2711682" y="1173771"/>
                  <a:pt x="2713450" y="1173771"/>
                </a:cubicBezTo>
                <a:cubicBezTo>
                  <a:pt x="2720521" y="1173771"/>
                  <a:pt x="2725824" y="1173771"/>
                  <a:pt x="2732895" y="1173771"/>
                </a:cubicBezTo>
                <a:cubicBezTo>
                  <a:pt x="2741734" y="1173771"/>
                  <a:pt x="2750572" y="1173771"/>
                  <a:pt x="2761179" y="1173771"/>
                </a:cubicBezTo>
                <a:cubicBezTo>
                  <a:pt x="2808907" y="1175539"/>
                  <a:pt x="2856636" y="1173771"/>
                  <a:pt x="2902596" y="1172003"/>
                </a:cubicBezTo>
                <a:cubicBezTo>
                  <a:pt x="2902596" y="1172003"/>
                  <a:pt x="2900829" y="1172003"/>
                  <a:pt x="2900829" y="1172003"/>
                </a:cubicBezTo>
                <a:cubicBezTo>
                  <a:pt x="2630368" y="1078314"/>
                  <a:pt x="2393493" y="906844"/>
                  <a:pt x="2218489" y="687646"/>
                </a:cubicBezTo>
                <a:cubicBezTo>
                  <a:pt x="2218489" y="687646"/>
                  <a:pt x="2218489" y="687646"/>
                  <a:pt x="2218489" y="687646"/>
                </a:cubicBezTo>
                <a:cubicBezTo>
                  <a:pt x="2181366" y="671737"/>
                  <a:pt x="2144245" y="655827"/>
                  <a:pt x="2107122" y="636382"/>
                </a:cubicBezTo>
                <a:cubicBezTo>
                  <a:pt x="2107122" y="636382"/>
                  <a:pt x="2107122" y="636382"/>
                  <a:pt x="2105355" y="636382"/>
                </a:cubicBezTo>
                <a:cubicBezTo>
                  <a:pt x="2100052" y="634614"/>
                  <a:pt x="2094748" y="631079"/>
                  <a:pt x="2089445" y="627543"/>
                </a:cubicBezTo>
                <a:cubicBezTo>
                  <a:pt x="2084142" y="624008"/>
                  <a:pt x="2078839" y="622240"/>
                  <a:pt x="2073536" y="618705"/>
                </a:cubicBezTo>
                <a:cubicBezTo>
                  <a:pt x="1838429" y="491428"/>
                  <a:pt x="1636909" y="300514"/>
                  <a:pt x="1493723" y="53032"/>
                </a:cubicBezTo>
                <a:lnTo>
                  <a:pt x="1461905" y="0"/>
                </a:lnTo>
                <a:lnTo>
                  <a:pt x="0" y="843206"/>
                </a:lnTo>
                <a:close/>
              </a:path>
            </a:pathLst>
          </a:custGeom>
          <a:solidFill>
            <a:srgbClr val="024959"/>
          </a:solidFill>
          <a:ln w="17674" cap="flat">
            <a:noFill/>
            <a:prstDash val="solid"/>
            <a:miter/>
          </a:ln>
        </p:spPr>
        <p:txBody>
          <a:bodyPr rtlCol="0" anchor="ctr"/>
          <a:lstStyle/>
          <a:p>
            <a:endParaRPr lang="en-US"/>
          </a:p>
        </p:txBody>
      </p:sp>
      <p:grpSp>
        <p:nvGrpSpPr>
          <p:cNvPr id="26" name="Group 25">
            <a:extLst>
              <a:ext uri="{FF2B5EF4-FFF2-40B4-BE49-F238E27FC236}">
                <a16:creationId xmlns:a16="http://schemas.microsoft.com/office/drawing/2014/main" id="{995B85F4-F541-4F82-48E5-132E53C18FE8}"/>
              </a:ext>
            </a:extLst>
          </p:cNvPr>
          <p:cNvGrpSpPr/>
          <p:nvPr/>
        </p:nvGrpSpPr>
        <p:grpSpPr>
          <a:xfrm>
            <a:off x="1445202" y="4703262"/>
            <a:ext cx="3242167" cy="1289317"/>
            <a:chOff x="1485310" y="4721541"/>
            <a:chExt cx="3242167" cy="1289317"/>
          </a:xfrm>
        </p:grpSpPr>
        <p:sp>
          <p:nvSpPr>
            <p:cNvPr id="52" name="Freeform: Shape 51">
              <a:extLst>
                <a:ext uri="{FF2B5EF4-FFF2-40B4-BE49-F238E27FC236}">
                  <a16:creationId xmlns:a16="http://schemas.microsoft.com/office/drawing/2014/main" id="{C3D92AB5-5BCA-B7A0-59CA-08B3809F6646}"/>
                </a:ext>
              </a:extLst>
            </p:cNvPr>
            <p:cNvSpPr/>
            <p:nvPr/>
          </p:nvSpPr>
          <p:spPr>
            <a:xfrm>
              <a:off x="1485310" y="4721541"/>
              <a:ext cx="3242167" cy="1289317"/>
            </a:xfrm>
            <a:custGeom>
              <a:avLst/>
              <a:gdLst>
                <a:gd name="connsiteX0" fmla="*/ 0 w 3169521"/>
                <a:gd name="connsiteY0" fmla="*/ 537389 h 1074778"/>
                <a:gd name="connsiteX1" fmla="*/ 537387 w 3169521"/>
                <a:gd name="connsiteY1" fmla="*/ 0 h 1074778"/>
                <a:gd name="connsiteX2" fmla="*/ 2632135 w 3169521"/>
                <a:gd name="connsiteY2" fmla="*/ 0 h 1074778"/>
                <a:gd name="connsiteX3" fmla="*/ 3169522 w 3169521"/>
                <a:gd name="connsiteY3" fmla="*/ 537389 h 1074778"/>
                <a:gd name="connsiteX4" fmla="*/ 2632135 w 3169521"/>
                <a:gd name="connsiteY4" fmla="*/ 1074779 h 1074778"/>
                <a:gd name="connsiteX5" fmla="*/ 537387 w 3169521"/>
                <a:gd name="connsiteY5" fmla="*/ 1074779 h 1074778"/>
                <a:gd name="connsiteX6" fmla="*/ 0 w 3169521"/>
                <a:gd name="connsiteY6" fmla="*/ 537389 h 1074778"/>
                <a:gd name="connsiteX7" fmla="*/ 537387 w 3169521"/>
                <a:gd name="connsiteY7" fmla="*/ 54800 h 1074778"/>
                <a:gd name="connsiteX8" fmla="*/ 54799 w 3169521"/>
                <a:gd name="connsiteY8" fmla="*/ 537389 h 1074778"/>
                <a:gd name="connsiteX9" fmla="*/ 537387 w 3169521"/>
                <a:gd name="connsiteY9" fmla="*/ 1019979 h 1074778"/>
                <a:gd name="connsiteX10" fmla="*/ 2632135 w 3169521"/>
                <a:gd name="connsiteY10" fmla="*/ 1019979 h 1074778"/>
                <a:gd name="connsiteX11" fmla="*/ 3114722 w 3169521"/>
                <a:gd name="connsiteY11" fmla="*/ 537389 h 1074778"/>
                <a:gd name="connsiteX12" fmla="*/ 2632135 w 3169521"/>
                <a:gd name="connsiteY12" fmla="*/ 54800 h 1074778"/>
                <a:gd name="connsiteX13" fmla="*/ 537387 w 3169521"/>
                <a:gd name="connsiteY13" fmla="*/ 54800 h 1074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69521" h="1074778">
                  <a:moveTo>
                    <a:pt x="0" y="537389"/>
                  </a:moveTo>
                  <a:cubicBezTo>
                    <a:pt x="0" y="240411"/>
                    <a:pt x="240410" y="0"/>
                    <a:pt x="537387" y="0"/>
                  </a:cubicBezTo>
                  <a:lnTo>
                    <a:pt x="2632135" y="0"/>
                  </a:lnTo>
                  <a:cubicBezTo>
                    <a:pt x="2929112" y="0"/>
                    <a:pt x="3169522" y="240411"/>
                    <a:pt x="3169522" y="537389"/>
                  </a:cubicBezTo>
                  <a:cubicBezTo>
                    <a:pt x="3169522" y="834367"/>
                    <a:pt x="2929112" y="1074779"/>
                    <a:pt x="2632135" y="1074779"/>
                  </a:cubicBezTo>
                  <a:lnTo>
                    <a:pt x="537387" y="1074779"/>
                  </a:lnTo>
                  <a:cubicBezTo>
                    <a:pt x="240410" y="1074779"/>
                    <a:pt x="0" y="834367"/>
                    <a:pt x="0" y="537389"/>
                  </a:cubicBezTo>
                  <a:close/>
                  <a:moveTo>
                    <a:pt x="537387" y="54800"/>
                  </a:moveTo>
                  <a:cubicBezTo>
                    <a:pt x="272229" y="54800"/>
                    <a:pt x="54799" y="270462"/>
                    <a:pt x="54799" y="537389"/>
                  </a:cubicBezTo>
                  <a:cubicBezTo>
                    <a:pt x="54799" y="804316"/>
                    <a:pt x="270461" y="1019979"/>
                    <a:pt x="537387" y="1019979"/>
                  </a:cubicBezTo>
                  <a:lnTo>
                    <a:pt x="2632135" y="1019979"/>
                  </a:lnTo>
                  <a:cubicBezTo>
                    <a:pt x="2897293" y="1019979"/>
                    <a:pt x="3114722" y="804316"/>
                    <a:pt x="3114722" y="537389"/>
                  </a:cubicBezTo>
                  <a:cubicBezTo>
                    <a:pt x="3114722" y="270462"/>
                    <a:pt x="2899061" y="54800"/>
                    <a:pt x="2632135" y="54800"/>
                  </a:cubicBezTo>
                  <a:lnTo>
                    <a:pt x="537387" y="54800"/>
                  </a:lnTo>
                  <a:close/>
                </a:path>
              </a:pathLst>
            </a:custGeom>
            <a:solidFill>
              <a:srgbClr val="024959"/>
            </a:solidFill>
            <a:ln w="17674" cap="flat">
              <a:noFill/>
              <a:prstDash val="solid"/>
              <a:miter/>
            </a:ln>
          </p:spPr>
          <p:txBody>
            <a:bodyPr rtlCol="0" anchor="ctr"/>
            <a:lstStyle/>
            <a:p>
              <a:endParaRPr lang="en-US"/>
            </a:p>
          </p:txBody>
        </p:sp>
        <p:sp>
          <p:nvSpPr>
            <p:cNvPr id="50" name="TextBox 49">
              <a:extLst>
                <a:ext uri="{FF2B5EF4-FFF2-40B4-BE49-F238E27FC236}">
                  <a16:creationId xmlns:a16="http://schemas.microsoft.com/office/drawing/2014/main" id="{9D804A41-1A2E-D395-B458-A95759D69CC0}"/>
                </a:ext>
              </a:extLst>
            </p:cNvPr>
            <p:cNvSpPr txBox="1"/>
            <p:nvPr/>
          </p:nvSpPr>
          <p:spPr>
            <a:xfrm>
              <a:off x="1847021" y="5113790"/>
              <a:ext cx="2518745" cy="546047"/>
            </a:xfrm>
            <a:prstGeom prst="rect">
              <a:avLst/>
            </a:prstGeom>
            <a:noFill/>
          </p:spPr>
          <p:txBody>
            <a:bodyPr wrap="square">
              <a:spAutoFit/>
            </a:bodyPr>
            <a:lstStyle/>
            <a:p>
              <a:pPr algn="ctr">
                <a:lnSpc>
                  <a:spcPct val="150000"/>
                </a:lnSpc>
                <a:buClr>
                  <a:srgbClr val="3F3F3F"/>
                </a:buClr>
                <a:buSzPts val="2200"/>
              </a:pPr>
              <a:r>
                <a:rPr lang="en-IN" sz="2200" b="0" i="0" u="none" strike="noStrike">
                  <a:solidFill>
                    <a:schemeClr val="tx1">
                      <a:lumMod val="75000"/>
                      <a:lumOff val="25000"/>
                    </a:schemeClr>
                  </a:solidFill>
                  <a:effectLst/>
                  <a:latin typeface="+mn-lt"/>
                </a:rPr>
                <a:t>Scalability</a:t>
              </a:r>
              <a:endParaRPr lang="en-IN" sz="2200">
                <a:solidFill>
                  <a:schemeClr val="tx1">
                    <a:lumMod val="75000"/>
                    <a:lumOff val="25000"/>
                  </a:schemeClr>
                </a:solidFill>
                <a:latin typeface="+mn-lt"/>
              </a:endParaRPr>
            </a:p>
          </p:txBody>
        </p:sp>
      </p:grpSp>
      <p:sp>
        <p:nvSpPr>
          <p:cNvPr id="47" name="Freeform: Shape 46">
            <a:extLst>
              <a:ext uri="{FF2B5EF4-FFF2-40B4-BE49-F238E27FC236}">
                <a16:creationId xmlns:a16="http://schemas.microsoft.com/office/drawing/2014/main" id="{F423565E-D572-0639-4E0A-E2694E7640B8}"/>
              </a:ext>
            </a:extLst>
          </p:cNvPr>
          <p:cNvSpPr/>
          <p:nvPr/>
        </p:nvSpPr>
        <p:spPr>
          <a:xfrm>
            <a:off x="4289946" y="3714652"/>
            <a:ext cx="2609154" cy="1348776"/>
          </a:xfrm>
          <a:custGeom>
            <a:avLst/>
            <a:gdLst>
              <a:gd name="connsiteX0" fmla="*/ 0 w 2609154"/>
              <a:gd name="connsiteY0" fmla="*/ 180308 h 1348776"/>
              <a:gd name="connsiteX1" fmla="*/ 1768 w 2609154"/>
              <a:gd name="connsiteY1" fmla="*/ 199753 h 1348776"/>
              <a:gd name="connsiteX2" fmla="*/ 1768 w 2609154"/>
              <a:gd name="connsiteY2" fmla="*/ 201521 h 1348776"/>
              <a:gd name="connsiteX3" fmla="*/ 1768 w 2609154"/>
              <a:gd name="connsiteY3" fmla="*/ 203289 h 1348776"/>
              <a:gd name="connsiteX4" fmla="*/ 5303 w 2609154"/>
              <a:gd name="connsiteY4" fmla="*/ 240411 h 1348776"/>
              <a:gd name="connsiteX5" fmla="*/ 1688172 w 2609154"/>
              <a:gd name="connsiteY5" fmla="*/ 93690 h 1348776"/>
              <a:gd name="connsiteX6" fmla="*/ 2464202 w 2609154"/>
              <a:gd name="connsiteY6" fmla="*/ 1279835 h 1348776"/>
              <a:gd name="connsiteX7" fmla="*/ 2480111 w 2609154"/>
              <a:gd name="connsiteY7" fmla="*/ 1288673 h 1348776"/>
              <a:gd name="connsiteX8" fmla="*/ 2496021 w 2609154"/>
              <a:gd name="connsiteY8" fmla="*/ 1297512 h 1348776"/>
              <a:gd name="connsiteX9" fmla="*/ 2497788 w 2609154"/>
              <a:gd name="connsiteY9" fmla="*/ 1297512 h 1348776"/>
              <a:gd name="connsiteX10" fmla="*/ 2609155 w 2609154"/>
              <a:gd name="connsiteY10" fmla="*/ 1348776 h 1348776"/>
              <a:gd name="connsiteX11" fmla="*/ 2609155 w 2609154"/>
              <a:gd name="connsiteY11" fmla="*/ 1348776 h 1348776"/>
              <a:gd name="connsiteX12" fmla="*/ 2306874 w 2609154"/>
              <a:gd name="connsiteY12" fmla="*/ 668201 h 1348776"/>
              <a:gd name="connsiteX13" fmla="*/ 2306874 w 2609154"/>
              <a:gd name="connsiteY13" fmla="*/ 668201 h 1348776"/>
              <a:gd name="connsiteX14" fmla="*/ 2305107 w 2609154"/>
              <a:gd name="connsiteY14" fmla="*/ 666433 h 1348776"/>
              <a:gd name="connsiteX15" fmla="*/ 2292733 w 2609154"/>
              <a:gd name="connsiteY15" fmla="*/ 652291 h 1348776"/>
              <a:gd name="connsiteX16" fmla="*/ 2282126 w 2609154"/>
              <a:gd name="connsiteY16" fmla="*/ 639917 h 1348776"/>
              <a:gd name="connsiteX17" fmla="*/ 2269753 w 2609154"/>
              <a:gd name="connsiteY17" fmla="*/ 622240 h 1348776"/>
              <a:gd name="connsiteX18" fmla="*/ 2061161 w 2609154"/>
              <a:gd name="connsiteY18" fmla="*/ 61870 h 1348776"/>
              <a:gd name="connsiteX19" fmla="*/ 2055858 w 2609154"/>
              <a:gd name="connsiteY19" fmla="*/ 0 h 1348776"/>
              <a:gd name="connsiteX20" fmla="*/ 0 w 2609154"/>
              <a:gd name="connsiteY20" fmla="*/ 180308 h 134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609154" h="1348776">
                <a:moveTo>
                  <a:pt x="0" y="180308"/>
                </a:moveTo>
                <a:lnTo>
                  <a:pt x="1768" y="199753"/>
                </a:lnTo>
                <a:cubicBezTo>
                  <a:pt x="1768" y="199753"/>
                  <a:pt x="1768" y="201521"/>
                  <a:pt x="1768" y="201521"/>
                </a:cubicBezTo>
                <a:cubicBezTo>
                  <a:pt x="1768" y="201521"/>
                  <a:pt x="1768" y="203289"/>
                  <a:pt x="1768" y="203289"/>
                </a:cubicBezTo>
                <a:lnTo>
                  <a:pt x="5303" y="240411"/>
                </a:lnTo>
                <a:lnTo>
                  <a:pt x="1688172" y="93690"/>
                </a:lnTo>
                <a:cubicBezTo>
                  <a:pt x="1734133" y="611634"/>
                  <a:pt x="2038181" y="1046495"/>
                  <a:pt x="2464202" y="1279835"/>
                </a:cubicBezTo>
                <a:cubicBezTo>
                  <a:pt x="2469505" y="1283370"/>
                  <a:pt x="2474808" y="1285138"/>
                  <a:pt x="2480111" y="1288673"/>
                </a:cubicBezTo>
                <a:cubicBezTo>
                  <a:pt x="2485414" y="1292209"/>
                  <a:pt x="2490718" y="1293977"/>
                  <a:pt x="2496021" y="1297512"/>
                </a:cubicBezTo>
                <a:cubicBezTo>
                  <a:pt x="2496021" y="1297512"/>
                  <a:pt x="2496021" y="1297512"/>
                  <a:pt x="2497788" y="1297512"/>
                </a:cubicBezTo>
                <a:cubicBezTo>
                  <a:pt x="2534911" y="1316957"/>
                  <a:pt x="2572032" y="1334634"/>
                  <a:pt x="2609155" y="1348776"/>
                </a:cubicBezTo>
                <a:cubicBezTo>
                  <a:pt x="2609155" y="1348776"/>
                  <a:pt x="2609155" y="1348776"/>
                  <a:pt x="2609155" y="1348776"/>
                </a:cubicBezTo>
                <a:cubicBezTo>
                  <a:pt x="2455363" y="1156094"/>
                  <a:pt x="2349300" y="922754"/>
                  <a:pt x="2306874" y="668201"/>
                </a:cubicBezTo>
                <a:cubicBezTo>
                  <a:pt x="2306874" y="668201"/>
                  <a:pt x="2306874" y="668201"/>
                  <a:pt x="2306874" y="668201"/>
                </a:cubicBezTo>
                <a:cubicBezTo>
                  <a:pt x="2306874" y="668201"/>
                  <a:pt x="2305107" y="666433"/>
                  <a:pt x="2305107" y="666433"/>
                </a:cubicBezTo>
                <a:cubicBezTo>
                  <a:pt x="2301571" y="661130"/>
                  <a:pt x="2298036" y="655827"/>
                  <a:pt x="2292733" y="652291"/>
                </a:cubicBezTo>
                <a:cubicBezTo>
                  <a:pt x="2289197" y="648756"/>
                  <a:pt x="2285662" y="643453"/>
                  <a:pt x="2282126" y="639917"/>
                </a:cubicBezTo>
                <a:cubicBezTo>
                  <a:pt x="2278591" y="634614"/>
                  <a:pt x="2273288" y="629311"/>
                  <a:pt x="2269753" y="622240"/>
                </a:cubicBezTo>
                <a:cubicBezTo>
                  <a:pt x="2154851" y="463145"/>
                  <a:pt x="2080606" y="272230"/>
                  <a:pt x="2061161" y="61870"/>
                </a:cubicBezTo>
                <a:lnTo>
                  <a:pt x="2055858" y="0"/>
                </a:lnTo>
                <a:lnTo>
                  <a:pt x="0" y="180308"/>
                </a:lnTo>
                <a:close/>
              </a:path>
            </a:pathLst>
          </a:custGeom>
          <a:solidFill>
            <a:srgbClr val="506840"/>
          </a:solidFill>
          <a:ln w="17674" cap="flat">
            <a:noFill/>
            <a:prstDash val="solid"/>
            <a:miter/>
          </a:ln>
        </p:spPr>
        <p:txBody>
          <a:bodyPr rtlCol="0" anchor="ctr"/>
          <a:lstStyle/>
          <a:p>
            <a:endParaRPr lang="en-US"/>
          </a:p>
        </p:txBody>
      </p:sp>
      <p:grpSp>
        <p:nvGrpSpPr>
          <p:cNvPr id="11" name="Group 10">
            <a:extLst>
              <a:ext uri="{FF2B5EF4-FFF2-40B4-BE49-F238E27FC236}">
                <a16:creationId xmlns:a16="http://schemas.microsoft.com/office/drawing/2014/main" id="{703D0901-021E-A2D8-84FE-5B9C24E418FE}"/>
              </a:ext>
            </a:extLst>
          </p:cNvPr>
          <p:cNvGrpSpPr/>
          <p:nvPr/>
        </p:nvGrpSpPr>
        <p:grpSpPr>
          <a:xfrm>
            <a:off x="1074294" y="3232693"/>
            <a:ext cx="3242167" cy="1289317"/>
            <a:chOff x="1114402" y="3194379"/>
            <a:chExt cx="3242167" cy="1289317"/>
          </a:xfrm>
        </p:grpSpPr>
        <p:sp>
          <p:nvSpPr>
            <p:cNvPr id="48" name="Freeform: Shape 47">
              <a:extLst>
                <a:ext uri="{FF2B5EF4-FFF2-40B4-BE49-F238E27FC236}">
                  <a16:creationId xmlns:a16="http://schemas.microsoft.com/office/drawing/2014/main" id="{85A30803-20BF-D6FB-06FF-907F0ECC39E9}"/>
                </a:ext>
              </a:extLst>
            </p:cNvPr>
            <p:cNvSpPr/>
            <p:nvPr/>
          </p:nvSpPr>
          <p:spPr>
            <a:xfrm>
              <a:off x="1114402" y="3194379"/>
              <a:ext cx="3242167" cy="1289317"/>
            </a:xfrm>
            <a:custGeom>
              <a:avLst/>
              <a:gdLst>
                <a:gd name="connsiteX0" fmla="*/ 0 w 3169521"/>
                <a:gd name="connsiteY0" fmla="*/ 537389 h 1074778"/>
                <a:gd name="connsiteX1" fmla="*/ 537387 w 3169521"/>
                <a:gd name="connsiteY1" fmla="*/ 0 h 1074778"/>
                <a:gd name="connsiteX2" fmla="*/ 2632135 w 3169521"/>
                <a:gd name="connsiteY2" fmla="*/ 0 h 1074778"/>
                <a:gd name="connsiteX3" fmla="*/ 3169522 w 3169521"/>
                <a:gd name="connsiteY3" fmla="*/ 537389 h 1074778"/>
                <a:gd name="connsiteX4" fmla="*/ 2632135 w 3169521"/>
                <a:gd name="connsiteY4" fmla="*/ 1074778 h 1074778"/>
                <a:gd name="connsiteX5" fmla="*/ 537387 w 3169521"/>
                <a:gd name="connsiteY5" fmla="*/ 1074778 h 1074778"/>
                <a:gd name="connsiteX6" fmla="*/ 0 w 3169521"/>
                <a:gd name="connsiteY6" fmla="*/ 537389 h 1074778"/>
                <a:gd name="connsiteX7" fmla="*/ 537387 w 3169521"/>
                <a:gd name="connsiteY7" fmla="*/ 54799 h 1074778"/>
                <a:gd name="connsiteX8" fmla="*/ 54799 w 3169521"/>
                <a:gd name="connsiteY8" fmla="*/ 537389 h 1074778"/>
                <a:gd name="connsiteX9" fmla="*/ 537387 w 3169521"/>
                <a:gd name="connsiteY9" fmla="*/ 1019979 h 1074778"/>
                <a:gd name="connsiteX10" fmla="*/ 2632135 w 3169521"/>
                <a:gd name="connsiteY10" fmla="*/ 1019979 h 1074778"/>
                <a:gd name="connsiteX11" fmla="*/ 3114722 w 3169521"/>
                <a:gd name="connsiteY11" fmla="*/ 537389 h 1074778"/>
                <a:gd name="connsiteX12" fmla="*/ 2632135 w 3169521"/>
                <a:gd name="connsiteY12" fmla="*/ 54799 h 1074778"/>
                <a:gd name="connsiteX13" fmla="*/ 537387 w 3169521"/>
                <a:gd name="connsiteY13" fmla="*/ 54799 h 1074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69521" h="1074778">
                  <a:moveTo>
                    <a:pt x="0" y="537389"/>
                  </a:moveTo>
                  <a:cubicBezTo>
                    <a:pt x="0" y="240411"/>
                    <a:pt x="240410" y="0"/>
                    <a:pt x="537387" y="0"/>
                  </a:cubicBezTo>
                  <a:lnTo>
                    <a:pt x="2632135" y="0"/>
                  </a:lnTo>
                  <a:cubicBezTo>
                    <a:pt x="2929112" y="0"/>
                    <a:pt x="3169522" y="240411"/>
                    <a:pt x="3169522" y="537389"/>
                  </a:cubicBezTo>
                  <a:cubicBezTo>
                    <a:pt x="3169522" y="834367"/>
                    <a:pt x="2929112" y="1074778"/>
                    <a:pt x="2632135" y="1074778"/>
                  </a:cubicBezTo>
                  <a:lnTo>
                    <a:pt x="537387" y="1074778"/>
                  </a:lnTo>
                  <a:cubicBezTo>
                    <a:pt x="240410" y="1074778"/>
                    <a:pt x="0" y="832600"/>
                    <a:pt x="0" y="537389"/>
                  </a:cubicBezTo>
                  <a:close/>
                  <a:moveTo>
                    <a:pt x="537387" y="54799"/>
                  </a:moveTo>
                  <a:cubicBezTo>
                    <a:pt x="272229" y="54799"/>
                    <a:pt x="54799" y="270462"/>
                    <a:pt x="54799" y="537389"/>
                  </a:cubicBezTo>
                  <a:cubicBezTo>
                    <a:pt x="54799" y="802548"/>
                    <a:pt x="270461" y="1019979"/>
                    <a:pt x="537387" y="1019979"/>
                  </a:cubicBezTo>
                  <a:lnTo>
                    <a:pt x="2632135" y="1019979"/>
                  </a:lnTo>
                  <a:cubicBezTo>
                    <a:pt x="2897293" y="1019979"/>
                    <a:pt x="3114722" y="804316"/>
                    <a:pt x="3114722" y="537389"/>
                  </a:cubicBezTo>
                  <a:cubicBezTo>
                    <a:pt x="3114722" y="272230"/>
                    <a:pt x="2899061" y="54799"/>
                    <a:pt x="2632135" y="54799"/>
                  </a:cubicBezTo>
                  <a:lnTo>
                    <a:pt x="537387" y="54799"/>
                  </a:lnTo>
                  <a:close/>
                </a:path>
              </a:pathLst>
            </a:custGeom>
            <a:solidFill>
              <a:srgbClr val="506840"/>
            </a:solidFill>
            <a:ln w="17674" cap="flat">
              <a:noFill/>
              <a:prstDash val="solid"/>
              <a:miter/>
            </a:ln>
          </p:spPr>
          <p:txBody>
            <a:bodyPr rtlCol="0" anchor="ctr"/>
            <a:lstStyle/>
            <a:p>
              <a:endParaRPr lang="en-US"/>
            </a:p>
          </p:txBody>
        </p:sp>
        <p:sp>
          <p:nvSpPr>
            <p:cNvPr id="46" name="TextBox 45">
              <a:extLst>
                <a:ext uri="{FF2B5EF4-FFF2-40B4-BE49-F238E27FC236}">
                  <a16:creationId xmlns:a16="http://schemas.microsoft.com/office/drawing/2014/main" id="{42893D50-71DD-5E3E-73CA-CF78BC366F45}"/>
                </a:ext>
              </a:extLst>
            </p:cNvPr>
            <p:cNvSpPr txBox="1"/>
            <p:nvPr/>
          </p:nvSpPr>
          <p:spPr>
            <a:xfrm>
              <a:off x="1476113" y="3450052"/>
              <a:ext cx="2518745" cy="846514"/>
            </a:xfrm>
            <a:prstGeom prst="rect">
              <a:avLst/>
            </a:prstGeom>
            <a:noFill/>
          </p:spPr>
          <p:txBody>
            <a:bodyPr wrap="square">
              <a:spAutoFit/>
            </a:bodyPr>
            <a:lstStyle/>
            <a:p>
              <a:pPr algn="ctr">
                <a:lnSpc>
                  <a:spcPct val="115000"/>
                </a:lnSpc>
                <a:buClr>
                  <a:srgbClr val="3F3F3F"/>
                </a:buClr>
                <a:buSzPts val="2200"/>
              </a:pPr>
              <a:r>
                <a:rPr lang="en-IN" sz="2200" b="0" i="0" u="none" strike="noStrike">
                  <a:solidFill>
                    <a:schemeClr val="tx1">
                      <a:lumMod val="75000"/>
                      <a:lumOff val="25000"/>
                    </a:schemeClr>
                  </a:solidFill>
                  <a:effectLst/>
                  <a:latin typeface="Open Sans" panose="020B0606030504020204" pitchFamily="34" charset="0"/>
                </a:rPr>
                <a:t>Versioning and rollbacks</a:t>
              </a:r>
              <a:endParaRPr lang="en-IN" sz="2200" b="0">
                <a:solidFill>
                  <a:schemeClr val="tx1">
                    <a:lumMod val="75000"/>
                    <a:lumOff val="25000"/>
                  </a:schemeClr>
                </a:solidFill>
                <a:effectLst/>
                <a:latin typeface="Open Sans" panose="020B0606030504020204" pitchFamily="34" charset="0"/>
              </a:endParaRPr>
            </a:p>
          </p:txBody>
        </p:sp>
      </p:grpSp>
      <p:sp>
        <p:nvSpPr>
          <p:cNvPr id="43" name="Freeform: Shape 42">
            <a:extLst>
              <a:ext uri="{FF2B5EF4-FFF2-40B4-BE49-F238E27FC236}">
                <a16:creationId xmlns:a16="http://schemas.microsoft.com/office/drawing/2014/main" id="{8DA3C0CB-DE8F-9EC9-0E80-90BB6CC1910B}"/>
              </a:ext>
            </a:extLst>
          </p:cNvPr>
          <p:cNvSpPr/>
          <p:nvPr/>
        </p:nvSpPr>
        <p:spPr>
          <a:xfrm>
            <a:off x="4517121" y="2528506"/>
            <a:ext cx="2308641" cy="1854346"/>
          </a:xfrm>
          <a:custGeom>
            <a:avLst/>
            <a:gdLst>
              <a:gd name="connsiteX0" fmla="*/ 1937421 w 2308641"/>
              <a:gd name="connsiteY0" fmla="*/ 763658 h 1854346"/>
              <a:gd name="connsiteX1" fmla="*/ 2080606 w 2308641"/>
              <a:gd name="connsiteY1" fmla="*/ 1808385 h 1854346"/>
              <a:gd name="connsiteX2" fmla="*/ 2092981 w 2308641"/>
              <a:gd name="connsiteY2" fmla="*/ 1826063 h 1854346"/>
              <a:gd name="connsiteX3" fmla="*/ 2103587 w 2308641"/>
              <a:gd name="connsiteY3" fmla="*/ 1838437 h 1854346"/>
              <a:gd name="connsiteX4" fmla="*/ 2115961 w 2308641"/>
              <a:gd name="connsiteY4" fmla="*/ 1852579 h 1854346"/>
              <a:gd name="connsiteX5" fmla="*/ 2117729 w 2308641"/>
              <a:gd name="connsiteY5" fmla="*/ 1854346 h 1854346"/>
              <a:gd name="connsiteX6" fmla="*/ 2117729 w 2308641"/>
              <a:gd name="connsiteY6" fmla="*/ 1854346 h 1854346"/>
              <a:gd name="connsiteX7" fmla="*/ 2096516 w 2308641"/>
              <a:gd name="connsiteY7" fmla="*/ 1603329 h 1854346"/>
              <a:gd name="connsiteX8" fmla="*/ 2306874 w 2308641"/>
              <a:gd name="connsiteY8" fmla="*/ 836135 h 1854346"/>
              <a:gd name="connsiteX9" fmla="*/ 2308642 w 2308641"/>
              <a:gd name="connsiteY9" fmla="*/ 832600 h 1854346"/>
              <a:gd name="connsiteX10" fmla="*/ 21213 w 2308641"/>
              <a:gd name="connsiteY10" fmla="*/ 0 h 1854346"/>
              <a:gd name="connsiteX11" fmla="*/ 14142 w 2308641"/>
              <a:gd name="connsiteY11" fmla="*/ 21213 h 1854346"/>
              <a:gd name="connsiteX12" fmla="*/ 0 w 2308641"/>
              <a:gd name="connsiteY12" fmla="*/ 58335 h 1854346"/>
              <a:gd name="connsiteX13" fmla="*/ 1937421 w 2308641"/>
              <a:gd name="connsiteY13" fmla="*/ 763658 h 185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08641" h="1854346">
                <a:moveTo>
                  <a:pt x="1937421" y="763658"/>
                </a:moveTo>
                <a:cubicBezTo>
                  <a:pt x="1804842" y="1127810"/>
                  <a:pt x="1872016" y="1514943"/>
                  <a:pt x="2080606" y="1808385"/>
                </a:cubicBezTo>
                <a:cubicBezTo>
                  <a:pt x="2084142" y="1813689"/>
                  <a:pt x="2089445" y="1820759"/>
                  <a:pt x="2092981" y="1826063"/>
                </a:cubicBezTo>
                <a:cubicBezTo>
                  <a:pt x="2096516" y="1829598"/>
                  <a:pt x="2100051" y="1834901"/>
                  <a:pt x="2103587" y="1838437"/>
                </a:cubicBezTo>
                <a:cubicBezTo>
                  <a:pt x="2107122" y="1843740"/>
                  <a:pt x="2110658" y="1849043"/>
                  <a:pt x="2115961" y="1852579"/>
                </a:cubicBezTo>
                <a:cubicBezTo>
                  <a:pt x="2115961" y="1854346"/>
                  <a:pt x="2117729" y="1854346"/>
                  <a:pt x="2117729" y="1854346"/>
                </a:cubicBezTo>
                <a:cubicBezTo>
                  <a:pt x="2117729" y="1854346"/>
                  <a:pt x="2117729" y="1854346"/>
                  <a:pt x="2117729" y="1854346"/>
                </a:cubicBezTo>
                <a:cubicBezTo>
                  <a:pt x="2103587" y="1773031"/>
                  <a:pt x="2096516" y="1688180"/>
                  <a:pt x="2096516" y="1603329"/>
                </a:cubicBezTo>
                <a:cubicBezTo>
                  <a:pt x="2096516" y="1322260"/>
                  <a:pt x="2174295" y="1060636"/>
                  <a:pt x="2306874" y="836135"/>
                </a:cubicBezTo>
                <a:lnTo>
                  <a:pt x="2308642" y="832600"/>
                </a:lnTo>
                <a:lnTo>
                  <a:pt x="21213" y="0"/>
                </a:lnTo>
                <a:lnTo>
                  <a:pt x="14142" y="21213"/>
                </a:lnTo>
                <a:lnTo>
                  <a:pt x="0" y="58335"/>
                </a:lnTo>
                <a:lnTo>
                  <a:pt x="1937421" y="763658"/>
                </a:lnTo>
                <a:close/>
              </a:path>
            </a:pathLst>
          </a:custGeom>
          <a:solidFill>
            <a:srgbClr val="3A6021"/>
          </a:solidFill>
          <a:ln w="17674" cap="flat">
            <a:noFill/>
            <a:prstDash val="solid"/>
            <a:miter/>
          </a:ln>
        </p:spPr>
        <p:txBody>
          <a:bodyPr rtlCol="0" anchor="ctr"/>
          <a:lstStyle/>
          <a:p>
            <a:endParaRPr lang="en-US"/>
          </a:p>
        </p:txBody>
      </p:sp>
      <p:grpSp>
        <p:nvGrpSpPr>
          <p:cNvPr id="8" name="Group 7">
            <a:extLst>
              <a:ext uri="{FF2B5EF4-FFF2-40B4-BE49-F238E27FC236}">
                <a16:creationId xmlns:a16="http://schemas.microsoft.com/office/drawing/2014/main" id="{2A343079-D42C-7D80-78E4-A327C034073E}"/>
              </a:ext>
            </a:extLst>
          </p:cNvPr>
          <p:cNvGrpSpPr/>
          <p:nvPr/>
        </p:nvGrpSpPr>
        <p:grpSpPr>
          <a:xfrm>
            <a:off x="1318694" y="1762124"/>
            <a:ext cx="3242167" cy="1289317"/>
            <a:chOff x="1358802" y="1804108"/>
            <a:chExt cx="3242167" cy="1289317"/>
          </a:xfrm>
        </p:grpSpPr>
        <p:sp>
          <p:nvSpPr>
            <p:cNvPr id="44" name="Freeform: Shape 43">
              <a:extLst>
                <a:ext uri="{FF2B5EF4-FFF2-40B4-BE49-F238E27FC236}">
                  <a16:creationId xmlns:a16="http://schemas.microsoft.com/office/drawing/2014/main" id="{BC2310F3-0455-3C55-552A-FB474278179D}"/>
                </a:ext>
              </a:extLst>
            </p:cNvPr>
            <p:cNvSpPr/>
            <p:nvPr/>
          </p:nvSpPr>
          <p:spPr>
            <a:xfrm>
              <a:off x="1358802" y="1804108"/>
              <a:ext cx="3242167" cy="1289317"/>
            </a:xfrm>
            <a:custGeom>
              <a:avLst/>
              <a:gdLst>
                <a:gd name="connsiteX0" fmla="*/ 0 w 3169521"/>
                <a:gd name="connsiteY0" fmla="*/ 537389 h 1074778"/>
                <a:gd name="connsiteX1" fmla="*/ 537387 w 3169521"/>
                <a:gd name="connsiteY1" fmla="*/ 0 h 1074778"/>
                <a:gd name="connsiteX2" fmla="*/ 2632135 w 3169521"/>
                <a:gd name="connsiteY2" fmla="*/ 0 h 1074778"/>
                <a:gd name="connsiteX3" fmla="*/ 3169522 w 3169521"/>
                <a:gd name="connsiteY3" fmla="*/ 537389 h 1074778"/>
                <a:gd name="connsiteX4" fmla="*/ 2632135 w 3169521"/>
                <a:gd name="connsiteY4" fmla="*/ 1074778 h 1074778"/>
                <a:gd name="connsiteX5" fmla="*/ 537387 w 3169521"/>
                <a:gd name="connsiteY5" fmla="*/ 1074778 h 1074778"/>
                <a:gd name="connsiteX6" fmla="*/ 0 w 3169521"/>
                <a:gd name="connsiteY6" fmla="*/ 537389 h 1074778"/>
                <a:gd name="connsiteX7" fmla="*/ 537387 w 3169521"/>
                <a:gd name="connsiteY7" fmla="*/ 54800 h 1074778"/>
                <a:gd name="connsiteX8" fmla="*/ 54799 w 3169521"/>
                <a:gd name="connsiteY8" fmla="*/ 537389 h 1074778"/>
                <a:gd name="connsiteX9" fmla="*/ 537387 w 3169521"/>
                <a:gd name="connsiteY9" fmla="*/ 1019979 h 1074778"/>
                <a:gd name="connsiteX10" fmla="*/ 2632135 w 3169521"/>
                <a:gd name="connsiteY10" fmla="*/ 1019979 h 1074778"/>
                <a:gd name="connsiteX11" fmla="*/ 3114723 w 3169521"/>
                <a:gd name="connsiteY11" fmla="*/ 537389 h 1074778"/>
                <a:gd name="connsiteX12" fmla="*/ 2632135 w 3169521"/>
                <a:gd name="connsiteY12" fmla="*/ 54800 h 1074778"/>
                <a:gd name="connsiteX13" fmla="*/ 537387 w 3169521"/>
                <a:gd name="connsiteY13" fmla="*/ 54800 h 1074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69521" h="1074778">
                  <a:moveTo>
                    <a:pt x="0" y="537389"/>
                  </a:moveTo>
                  <a:cubicBezTo>
                    <a:pt x="0" y="240411"/>
                    <a:pt x="240410" y="0"/>
                    <a:pt x="537387" y="0"/>
                  </a:cubicBezTo>
                  <a:lnTo>
                    <a:pt x="2632135" y="0"/>
                  </a:lnTo>
                  <a:cubicBezTo>
                    <a:pt x="2929112" y="0"/>
                    <a:pt x="3169522" y="240411"/>
                    <a:pt x="3169522" y="537389"/>
                  </a:cubicBezTo>
                  <a:cubicBezTo>
                    <a:pt x="3169522" y="834367"/>
                    <a:pt x="2929112" y="1074778"/>
                    <a:pt x="2632135" y="1074778"/>
                  </a:cubicBezTo>
                  <a:lnTo>
                    <a:pt x="537387" y="1074778"/>
                  </a:lnTo>
                  <a:cubicBezTo>
                    <a:pt x="240410" y="1074778"/>
                    <a:pt x="0" y="832600"/>
                    <a:pt x="0" y="537389"/>
                  </a:cubicBezTo>
                  <a:close/>
                  <a:moveTo>
                    <a:pt x="537387" y="54800"/>
                  </a:moveTo>
                  <a:cubicBezTo>
                    <a:pt x="270461" y="54800"/>
                    <a:pt x="54799" y="270462"/>
                    <a:pt x="54799" y="537389"/>
                  </a:cubicBezTo>
                  <a:cubicBezTo>
                    <a:pt x="54799" y="804316"/>
                    <a:pt x="270461" y="1019979"/>
                    <a:pt x="537387" y="1019979"/>
                  </a:cubicBezTo>
                  <a:lnTo>
                    <a:pt x="2632135" y="1019979"/>
                  </a:lnTo>
                  <a:cubicBezTo>
                    <a:pt x="2897293" y="1019979"/>
                    <a:pt x="3114723" y="804316"/>
                    <a:pt x="3114723" y="537389"/>
                  </a:cubicBezTo>
                  <a:cubicBezTo>
                    <a:pt x="3114723" y="270462"/>
                    <a:pt x="2899061" y="54800"/>
                    <a:pt x="2632135" y="54800"/>
                  </a:cubicBezTo>
                  <a:lnTo>
                    <a:pt x="537387" y="54800"/>
                  </a:lnTo>
                  <a:close/>
                </a:path>
              </a:pathLst>
            </a:custGeom>
            <a:solidFill>
              <a:srgbClr val="3A6021"/>
            </a:solidFill>
            <a:ln w="17674" cap="flat">
              <a:noFill/>
              <a:prstDash val="solid"/>
              <a:miter/>
            </a:ln>
          </p:spPr>
          <p:txBody>
            <a:bodyPr rtlCol="0" anchor="ctr"/>
            <a:lstStyle/>
            <a:p>
              <a:endParaRPr lang="en-US"/>
            </a:p>
          </p:txBody>
        </p:sp>
        <p:sp>
          <p:nvSpPr>
            <p:cNvPr id="42" name="TextBox 41">
              <a:extLst>
                <a:ext uri="{FF2B5EF4-FFF2-40B4-BE49-F238E27FC236}">
                  <a16:creationId xmlns:a16="http://schemas.microsoft.com/office/drawing/2014/main" id="{638F1DA4-BF15-6AD3-5AC1-0986994D7E4F}"/>
                </a:ext>
              </a:extLst>
            </p:cNvPr>
            <p:cNvSpPr txBox="1"/>
            <p:nvPr/>
          </p:nvSpPr>
          <p:spPr>
            <a:xfrm>
              <a:off x="1612900" y="1830841"/>
              <a:ext cx="2733970" cy="1235851"/>
            </a:xfrm>
            <a:prstGeom prst="rect">
              <a:avLst/>
            </a:prstGeom>
            <a:noFill/>
          </p:spPr>
          <p:txBody>
            <a:bodyPr wrap="square">
              <a:spAutoFit/>
            </a:bodyPr>
            <a:lstStyle/>
            <a:p>
              <a:pPr algn="ctr">
                <a:lnSpc>
                  <a:spcPct val="115000"/>
                </a:lnSpc>
                <a:buClr>
                  <a:srgbClr val="3F3F3F"/>
                </a:buClr>
                <a:buSzPts val="2200"/>
              </a:pPr>
              <a:r>
                <a:rPr lang="en-IN" sz="2200" b="0" i="0" u="none" strike="noStrike">
                  <a:solidFill>
                    <a:schemeClr val="tx1">
                      <a:lumMod val="75000"/>
                      <a:lumOff val="25000"/>
                    </a:schemeClr>
                  </a:solidFill>
                  <a:effectLst/>
                  <a:latin typeface="Open Sans" panose="020B0606030504020204" pitchFamily="34" charset="0"/>
                </a:rPr>
                <a:t>Monitoring and </a:t>
              </a:r>
              <a:r>
                <a:rPr lang="en-IN" sz="2200">
                  <a:solidFill>
                    <a:schemeClr val="tx1">
                      <a:lumMod val="75000"/>
                      <a:lumOff val="25000"/>
                    </a:schemeClr>
                  </a:solidFill>
                  <a:latin typeface="Open Sans" panose="020B0606030504020204" pitchFamily="34" charset="0"/>
                </a:rPr>
                <a:t>p</a:t>
              </a:r>
              <a:r>
                <a:rPr lang="en-IN" sz="2200" b="0" i="0" u="none" strike="noStrike">
                  <a:solidFill>
                    <a:schemeClr val="tx1">
                      <a:lumMod val="75000"/>
                      <a:lumOff val="25000"/>
                    </a:schemeClr>
                  </a:solidFill>
                  <a:effectLst/>
                  <a:latin typeface="Open Sans" panose="020B0606030504020204" pitchFamily="34" charset="0"/>
                </a:rPr>
                <a:t>erformance evaluation</a:t>
              </a:r>
              <a:endParaRPr lang="en-IN" sz="2200">
                <a:solidFill>
                  <a:schemeClr val="tx1">
                    <a:lumMod val="75000"/>
                    <a:lumOff val="25000"/>
                  </a:schemeClr>
                </a:solidFill>
                <a:latin typeface="Open Sans" panose="020B0606030504020204" pitchFamily="34" charset="0"/>
              </a:endParaRPr>
            </a:p>
          </p:txBody>
        </p:sp>
      </p:grpSp>
      <p:sp>
        <p:nvSpPr>
          <p:cNvPr id="39" name="Freeform: Shape 38">
            <a:extLst>
              <a:ext uri="{FF2B5EF4-FFF2-40B4-BE49-F238E27FC236}">
                <a16:creationId xmlns:a16="http://schemas.microsoft.com/office/drawing/2014/main" id="{17F9370F-E5F6-816F-8930-2D73B7857C18}"/>
              </a:ext>
            </a:extLst>
          </p:cNvPr>
          <p:cNvSpPr/>
          <p:nvPr/>
        </p:nvSpPr>
        <p:spPr>
          <a:xfrm>
            <a:off x="9389818" y="2528506"/>
            <a:ext cx="2308642" cy="1854346"/>
          </a:xfrm>
          <a:custGeom>
            <a:avLst/>
            <a:gdLst>
              <a:gd name="connsiteX0" fmla="*/ 371221 w 2308642"/>
              <a:gd name="connsiteY0" fmla="*/ 763658 h 1854346"/>
              <a:gd name="connsiteX1" fmla="*/ 228036 w 2308642"/>
              <a:gd name="connsiteY1" fmla="*/ 1808385 h 1854346"/>
              <a:gd name="connsiteX2" fmla="*/ 215662 w 2308642"/>
              <a:gd name="connsiteY2" fmla="*/ 1826063 h 1854346"/>
              <a:gd name="connsiteX3" fmla="*/ 205056 w 2308642"/>
              <a:gd name="connsiteY3" fmla="*/ 1838437 h 1854346"/>
              <a:gd name="connsiteX4" fmla="*/ 192682 w 2308642"/>
              <a:gd name="connsiteY4" fmla="*/ 1852579 h 1854346"/>
              <a:gd name="connsiteX5" fmla="*/ 190914 w 2308642"/>
              <a:gd name="connsiteY5" fmla="*/ 1854346 h 1854346"/>
              <a:gd name="connsiteX6" fmla="*/ 190914 w 2308642"/>
              <a:gd name="connsiteY6" fmla="*/ 1854346 h 1854346"/>
              <a:gd name="connsiteX7" fmla="*/ 212126 w 2308642"/>
              <a:gd name="connsiteY7" fmla="*/ 1603329 h 1854346"/>
              <a:gd name="connsiteX8" fmla="*/ 1768 w 2308642"/>
              <a:gd name="connsiteY8" fmla="*/ 836135 h 1854346"/>
              <a:gd name="connsiteX9" fmla="*/ 0 w 2308642"/>
              <a:gd name="connsiteY9" fmla="*/ 832600 h 1854346"/>
              <a:gd name="connsiteX10" fmla="*/ 2287430 w 2308642"/>
              <a:gd name="connsiteY10" fmla="*/ 0 h 1854346"/>
              <a:gd name="connsiteX11" fmla="*/ 2294500 w 2308642"/>
              <a:gd name="connsiteY11" fmla="*/ 21213 h 1854346"/>
              <a:gd name="connsiteX12" fmla="*/ 2308643 w 2308642"/>
              <a:gd name="connsiteY12" fmla="*/ 58335 h 1854346"/>
              <a:gd name="connsiteX13" fmla="*/ 371221 w 2308642"/>
              <a:gd name="connsiteY13" fmla="*/ 763658 h 185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08642" h="1854346">
                <a:moveTo>
                  <a:pt x="371221" y="763658"/>
                </a:moveTo>
                <a:cubicBezTo>
                  <a:pt x="503800" y="1127810"/>
                  <a:pt x="436627" y="1514943"/>
                  <a:pt x="228036" y="1808385"/>
                </a:cubicBezTo>
                <a:cubicBezTo>
                  <a:pt x="224501" y="1813689"/>
                  <a:pt x="219198" y="1820759"/>
                  <a:pt x="215662" y="1826063"/>
                </a:cubicBezTo>
                <a:cubicBezTo>
                  <a:pt x="212126" y="1829598"/>
                  <a:pt x="208591" y="1834901"/>
                  <a:pt x="205056" y="1838437"/>
                </a:cubicBezTo>
                <a:cubicBezTo>
                  <a:pt x="201521" y="1843740"/>
                  <a:pt x="197985" y="1849043"/>
                  <a:pt x="192682" y="1852579"/>
                </a:cubicBezTo>
                <a:cubicBezTo>
                  <a:pt x="192682" y="1854346"/>
                  <a:pt x="190914" y="1854346"/>
                  <a:pt x="190914" y="1854346"/>
                </a:cubicBezTo>
                <a:cubicBezTo>
                  <a:pt x="190914" y="1854346"/>
                  <a:pt x="190914" y="1854346"/>
                  <a:pt x="190914" y="1854346"/>
                </a:cubicBezTo>
                <a:cubicBezTo>
                  <a:pt x="205056" y="1773031"/>
                  <a:pt x="212126" y="1688180"/>
                  <a:pt x="212126" y="1603329"/>
                </a:cubicBezTo>
                <a:cubicBezTo>
                  <a:pt x="212126" y="1322260"/>
                  <a:pt x="134347" y="1060636"/>
                  <a:pt x="1768" y="836135"/>
                </a:cubicBezTo>
                <a:lnTo>
                  <a:pt x="0" y="832600"/>
                </a:lnTo>
                <a:lnTo>
                  <a:pt x="2287430" y="0"/>
                </a:lnTo>
                <a:lnTo>
                  <a:pt x="2294500" y="21213"/>
                </a:lnTo>
                <a:lnTo>
                  <a:pt x="2308643" y="58335"/>
                </a:lnTo>
                <a:lnTo>
                  <a:pt x="371221" y="763658"/>
                </a:lnTo>
                <a:close/>
              </a:path>
            </a:pathLst>
          </a:custGeom>
          <a:solidFill>
            <a:srgbClr val="3A6021"/>
          </a:solidFill>
          <a:ln w="17674" cap="flat">
            <a:noFill/>
            <a:prstDash val="solid"/>
            <a:miter/>
          </a:ln>
        </p:spPr>
        <p:txBody>
          <a:bodyPr rtlCol="0" anchor="ctr"/>
          <a:lstStyle/>
          <a:p>
            <a:endParaRPr lang="en-US"/>
          </a:p>
        </p:txBody>
      </p:sp>
      <p:grpSp>
        <p:nvGrpSpPr>
          <p:cNvPr id="9" name="Group 8">
            <a:extLst>
              <a:ext uri="{FF2B5EF4-FFF2-40B4-BE49-F238E27FC236}">
                <a16:creationId xmlns:a16="http://schemas.microsoft.com/office/drawing/2014/main" id="{D4E3E6CE-C01B-E0E4-37DD-B0709740A41D}"/>
              </a:ext>
            </a:extLst>
          </p:cNvPr>
          <p:cNvGrpSpPr/>
          <p:nvPr/>
        </p:nvGrpSpPr>
        <p:grpSpPr>
          <a:xfrm>
            <a:off x="11638450" y="1762124"/>
            <a:ext cx="3242168" cy="1289317"/>
            <a:chOff x="11678558" y="1720140"/>
            <a:chExt cx="3242168" cy="1289317"/>
          </a:xfrm>
        </p:grpSpPr>
        <p:sp>
          <p:nvSpPr>
            <p:cNvPr id="40" name="Freeform: Shape 39">
              <a:extLst>
                <a:ext uri="{FF2B5EF4-FFF2-40B4-BE49-F238E27FC236}">
                  <a16:creationId xmlns:a16="http://schemas.microsoft.com/office/drawing/2014/main" id="{4E2771F0-E0C5-88D3-B542-D98D3B714011}"/>
                </a:ext>
              </a:extLst>
            </p:cNvPr>
            <p:cNvSpPr/>
            <p:nvPr/>
          </p:nvSpPr>
          <p:spPr>
            <a:xfrm>
              <a:off x="11678558" y="1720140"/>
              <a:ext cx="3242168" cy="1289317"/>
            </a:xfrm>
            <a:custGeom>
              <a:avLst/>
              <a:gdLst>
                <a:gd name="connsiteX0" fmla="*/ 2632135 w 3169522"/>
                <a:gd name="connsiteY0" fmla="*/ 1074778 h 1074778"/>
                <a:gd name="connsiteX1" fmla="*/ 537387 w 3169522"/>
                <a:gd name="connsiteY1" fmla="*/ 1074778 h 1074778"/>
                <a:gd name="connsiteX2" fmla="*/ 0 w 3169522"/>
                <a:gd name="connsiteY2" fmla="*/ 537389 h 1074778"/>
                <a:gd name="connsiteX3" fmla="*/ 537387 w 3169522"/>
                <a:gd name="connsiteY3" fmla="*/ 0 h 1074778"/>
                <a:gd name="connsiteX4" fmla="*/ 2632135 w 3169522"/>
                <a:gd name="connsiteY4" fmla="*/ 0 h 1074778"/>
                <a:gd name="connsiteX5" fmla="*/ 3169523 w 3169522"/>
                <a:gd name="connsiteY5" fmla="*/ 537389 h 1074778"/>
                <a:gd name="connsiteX6" fmla="*/ 2632135 w 3169522"/>
                <a:gd name="connsiteY6" fmla="*/ 1074778 h 1074778"/>
                <a:gd name="connsiteX7" fmla="*/ 537387 w 3169522"/>
                <a:gd name="connsiteY7" fmla="*/ 54800 h 1074778"/>
                <a:gd name="connsiteX8" fmla="*/ 54800 w 3169522"/>
                <a:gd name="connsiteY8" fmla="*/ 537389 h 1074778"/>
                <a:gd name="connsiteX9" fmla="*/ 537387 w 3169522"/>
                <a:gd name="connsiteY9" fmla="*/ 1019979 h 1074778"/>
                <a:gd name="connsiteX10" fmla="*/ 2632135 w 3169522"/>
                <a:gd name="connsiteY10" fmla="*/ 1019979 h 1074778"/>
                <a:gd name="connsiteX11" fmla="*/ 3114723 w 3169522"/>
                <a:gd name="connsiteY11" fmla="*/ 537389 h 1074778"/>
                <a:gd name="connsiteX12" fmla="*/ 2632135 w 3169522"/>
                <a:gd name="connsiteY12" fmla="*/ 54800 h 1074778"/>
                <a:gd name="connsiteX13" fmla="*/ 537387 w 3169522"/>
                <a:gd name="connsiteY13" fmla="*/ 54800 h 1074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69522" h="1074778">
                  <a:moveTo>
                    <a:pt x="2632135" y="1074778"/>
                  </a:moveTo>
                  <a:lnTo>
                    <a:pt x="537387" y="1074778"/>
                  </a:lnTo>
                  <a:cubicBezTo>
                    <a:pt x="240411" y="1074778"/>
                    <a:pt x="0" y="834367"/>
                    <a:pt x="0" y="537389"/>
                  </a:cubicBezTo>
                  <a:cubicBezTo>
                    <a:pt x="0" y="240411"/>
                    <a:pt x="240411" y="0"/>
                    <a:pt x="537387" y="0"/>
                  </a:cubicBezTo>
                  <a:lnTo>
                    <a:pt x="2632135" y="0"/>
                  </a:lnTo>
                  <a:cubicBezTo>
                    <a:pt x="2929112" y="0"/>
                    <a:pt x="3169523" y="240411"/>
                    <a:pt x="3169523" y="537389"/>
                  </a:cubicBezTo>
                  <a:cubicBezTo>
                    <a:pt x="3169523" y="834367"/>
                    <a:pt x="2929112" y="1074778"/>
                    <a:pt x="2632135" y="1074778"/>
                  </a:cubicBezTo>
                  <a:close/>
                  <a:moveTo>
                    <a:pt x="537387" y="54800"/>
                  </a:moveTo>
                  <a:cubicBezTo>
                    <a:pt x="272229" y="54800"/>
                    <a:pt x="54800" y="270462"/>
                    <a:pt x="54800" y="537389"/>
                  </a:cubicBezTo>
                  <a:cubicBezTo>
                    <a:pt x="54800" y="804316"/>
                    <a:pt x="270462" y="1019979"/>
                    <a:pt x="537387" y="1019979"/>
                  </a:cubicBezTo>
                  <a:lnTo>
                    <a:pt x="2632135" y="1019979"/>
                  </a:lnTo>
                  <a:cubicBezTo>
                    <a:pt x="2897293" y="1019979"/>
                    <a:pt x="3114723" y="804316"/>
                    <a:pt x="3114723" y="537389"/>
                  </a:cubicBezTo>
                  <a:cubicBezTo>
                    <a:pt x="3114723" y="270462"/>
                    <a:pt x="2897293" y="54800"/>
                    <a:pt x="2632135" y="54800"/>
                  </a:cubicBezTo>
                  <a:lnTo>
                    <a:pt x="537387" y="54800"/>
                  </a:lnTo>
                  <a:close/>
                </a:path>
              </a:pathLst>
            </a:custGeom>
            <a:solidFill>
              <a:srgbClr val="3A6021"/>
            </a:solidFill>
            <a:ln w="17674" cap="flat">
              <a:noFill/>
              <a:prstDash val="solid"/>
              <a:miter/>
            </a:ln>
          </p:spPr>
          <p:txBody>
            <a:bodyPr rtlCol="0" anchor="ctr"/>
            <a:lstStyle/>
            <a:p>
              <a:endParaRPr lang="en-US"/>
            </a:p>
          </p:txBody>
        </p:sp>
        <p:sp>
          <p:nvSpPr>
            <p:cNvPr id="38" name="TextBox 37">
              <a:extLst>
                <a:ext uri="{FF2B5EF4-FFF2-40B4-BE49-F238E27FC236}">
                  <a16:creationId xmlns:a16="http://schemas.microsoft.com/office/drawing/2014/main" id="{4D63540E-542B-59EF-5CD9-BFBFE10B6FF7}"/>
                </a:ext>
              </a:extLst>
            </p:cNvPr>
            <p:cNvSpPr txBox="1"/>
            <p:nvPr/>
          </p:nvSpPr>
          <p:spPr>
            <a:xfrm>
              <a:off x="11844346" y="2164743"/>
              <a:ext cx="2910593" cy="430887"/>
            </a:xfrm>
            <a:prstGeom prst="rect">
              <a:avLst/>
            </a:prstGeom>
            <a:noFill/>
          </p:spPr>
          <p:txBody>
            <a:bodyPr wrap="square">
              <a:spAutoFit/>
            </a:bodyPr>
            <a:lstStyle/>
            <a:p>
              <a:pPr algn="ctr">
                <a:buClr>
                  <a:srgbClr val="3F3F3F"/>
                </a:buClr>
                <a:buSzPts val="2200"/>
              </a:pPr>
              <a:r>
                <a:rPr lang="en-IN" sz="2200" b="0" i="0" u="none" strike="noStrike">
                  <a:solidFill>
                    <a:schemeClr val="tx1">
                      <a:lumMod val="75000"/>
                      <a:lumOff val="25000"/>
                    </a:schemeClr>
                  </a:solidFill>
                  <a:effectLst/>
                  <a:latin typeface="+mn-lt"/>
                </a:rPr>
                <a:t>A/B testing</a:t>
              </a:r>
              <a:endParaRPr lang="en-IN" sz="2200" b="0" i="0">
                <a:solidFill>
                  <a:schemeClr val="tx1">
                    <a:lumMod val="75000"/>
                    <a:lumOff val="25000"/>
                  </a:schemeClr>
                </a:solidFill>
                <a:effectLst/>
                <a:latin typeface="+mn-lt"/>
              </a:endParaRPr>
            </a:p>
          </p:txBody>
        </p:sp>
      </p:grpSp>
      <p:sp>
        <p:nvSpPr>
          <p:cNvPr id="35" name="Freeform: Shape 34">
            <a:extLst>
              <a:ext uri="{FF2B5EF4-FFF2-40B4-BE49-F238E27FC236}">
                <a16:creationId xmlns:a16="http://schemas.microsoft.com/office/drawing/2014/main" id="{CC193114-C338-E4E5-C9FC-3CE83A5B6C96}"/>
              </a:ext>
            </a:extLst>
          </p:cNvPr>
          <p:cNvSpPr/>
          <p:nvPr/>
        </p:nvSpPr>
        <p:spPr>
          <a:xfrm>
            <a:off x="9337262" y="3714652"/>
            <a:ext cx="2609155" cy="1348776"/>
          </a:xfrm>
          <a:custGeom>
            <a:avLst/>
            <a:gdLst>
              <a:gd name="connsiteX0" fmla="*/ 2609155 w 2609155"/>
              <a:gd name="connsiteY0" fmla="*/ 180308 h 1348776"/>
              <a:gd name="connsiteX1" fmla="*/ 2607387 w 2609155"/>
              <a:gd name="connsiteY1" fmla="*/ 199753 h 1348776"/>
              <a:gd name="connsiteX2" fmla="*/ 2607387 w 2609155"/>
              <a:gd name="connsiteY2" fmla="*/ 201521 h 1348776"/>
              <a:gd name="connsiteX3" fmla="*/ 2607387 w 2609155"/>
              <a:gd name="connsiteY3" fmla="*/ 203289 h 1348776"/>
              <a:gd name="connsiteX4" fmla="*/ 2603851 w 2609155"/>
              <a:gd name="connsiteY4" fmla="*/ 240411 h 1348776"/>
              <a:gd name="connsiteX5" fmla="*/ 920983 w 2609155"/>
              <a:gd name="connsiteY5" fmla="*/ 93690 h 1348776"/>
              <a:gd name="connsiteX6" fmla="*/ 144953 w 2609155"/>
              <a:gd name="connsiteY6" fmla="*/ 1279835 h 1348776"/>
              <a:gd name="connsiteX7" fmla="*/ 129044 w 2609155"/>
              <a:gd name="connsiteY7" fmla="*/ 1288673 h 1348776"/>
              <a:gd name="connsiteX8" fmla="*/ 113135 w 2609155"/>
              <a:gd name="connsiteY8" fmla="*/ 1297512 h 1348776"/>
              <a:gd name="connsiteX9" fmla="*/ 111367 w 2609155"/>
              <a:gd name="connsiteY9" fmla="*/ 1297512 h 1348776"/>
              <a:gd name="connsiteX10" fmla="*/ 0 w 2609155"/>
              <a:gd name="connsiteY10" fmla="*/ 1348776 h 1348776"/>
              <a:gd name="connsiteX11" fmla="*/ 0 w 2609155"/>
              <a:gd name="connsiteY11" fmla="*/ 1348776 h 1348776"/>
              <a:gd name="connsiteX12" fmla="*/ 302280 w 2609155"/>
              <a:gd name="connsiteY12" fmla="*/ 668201 h 1348776"/>
              <a:gd name="connsiteX13" fmla="*/ 302280 w 2609155"/>
              <a:gd name="connsiteY13" fmla="*/ 668201 h 1348776"/>
              <a:gd name="connsiteX14" fmla="*/ 304048 w 2609155"/>
              <a:gd name="connsiteY14" fmla="*/ 666433 h 1348776"/>
              <a:gd name="connsiteX15" fmla="*/ 316422 w 2609155"/>
              <a:gd name="connsiteY15" fmla="*/ 652291 h 1348776"/>
              <a:gd name="connsiteX16" fmla="*/ 327028 w 2609155"/>
              <a:gd name="connsiteY16" fmla="*/ 639917 h 1348776"/>
              <a:gd name="connsiteX17" fmla="*/ 339402 w 2609155"/>
              <a:gd name="connsiteY17" fmla="*/ 622240 h 1348776"/>
              <a:gd name="connsiteX18" fmla="*/ 547993 w 2609155"/>
              <a:gd name="connsiteY18" fmla="*/ 61870 h 1348776"/>
              <a:gd name="connsiteX19" fmla="*/ 553297 w 2609155"/>
              <a:gd name="connsiteY19" fmla="*/ 0 h 1348776"/>
              <a:gd name="connsiteX20" fmla="*/ 2609155 w 2609155"/>
              <a:gd name="connsiteY20" fmla="*/ 180308 h 134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609155" h="1348776">
                <a:moveTo>
                  <a:pt x="2609155" y="180308"/>
                </a:moveTo>
                <a:lnTo>
                  <a:pt x="2607387" y="199753"/>
                </a:lnTo>
                <a:cubicBezTo>
                  <a:pt x="2607387" y="199753"/>
                  <a:pt x="2607387" y="201521"/>
                  <a:pt x="2607387" y="201521"/>
                </a:cubicBezTo>
                <a:cubicBezTo>
                  <a:pt x="2607387" y="201521"/>
                  <a:pt x="2607387" y="203289"/>
                  <a:pt x="2607387" y="203289"/>
                </a:cubicBezTo>
                <a:lnTo>
                  <a:pt x="2603851" y="240411"/>
                </a:lnTo>
                <a:lnTo>
                  <a:pt x="920983" y="93690"/>
                </a:lnTo>
                <a:cubicBezTo>
                  <a:pt x="875021" y="611634"/>
                  <a:pt x="570974" y="1046495"/>
                  <a:pt x="144953" y="1279835"/>
                </a:cubicBezTo>
                <a:cubicBezTo>
                  <a:pt x="139650" y="1283370"/>
                  <a:pt x="134347" y="1285138"/>
                  <a:pt x="129044" y="1288673"/>
                </a:cubicBezTo>
                <a:cubicBezTo>
                  <a:pt x="123740" y="1292209"/>
                  <a:pt x="118437" y="1293977"/>
                  <a:pt x="113135" y="1297512"/>
                </a:cubicBezTo>
                <a:cubicBezTo>
                  <a:pt x="113135" y="1297512"/>
                  <a:pt x="113135" y="1297512"/>
                  <a:pt x="111367" y="1297512"/>
                </a:cubicBezTo>
                <a:cubicBezTo>
                  <a:pt x="74244" y="1316957"/>
                  <a:pt x="37122" y="1334634"/>
                  <a:pt x="0" y="1348776"/>
                </a:cubicBezTo>
                <a:cubicBezTo>
                  <a:pt x="0" y="1348776"/>
                  <a:pt x="0" y="1348776"/>
                  <a:pt x="0" y="1348776"/>
                </a:cubicBezTo>
                <a:cubicBezTo>
                  <a:pt x="153792" y="1156094"/>
                  <a:pt x="259855" y="922754"/>
                  <a:pt x="302280" y="668201"/>
                </a:cubicBezTo>
                <a:cubicBezTo>
                  <a:pt x="302280" y="668201"/>
                  <a:pt x="302280" y="668201"/>
                  <a:pt x="302280" y="668201"/>
                </a:cubicBezTo>
                <a:cubicBezTo>
                  <a:pt x="302280" y="668201"/>
                  <a:pt x="304048" y="666433"/>
                  <a:pt x="304048" y="666433"/>
                </a:cubicBezTo>
                <a:cubicBezTo>
                  <a:pt x="307584" y="661130"/>
                  <a:pt x="311119" y="655827"/>
                  <a:pt x="316422" y="652291"/>
                </a:cubicBezTo>
                <a:cubicBezTo>
                  <a:pt x="319957" y="648756"/>
                  <a:pt x="323493" y="643453"/>
                  <a:pt x="327028" y="639917"/>
                </a:cubicBezTo>
                <a:cubicBezTo>
                  <a:pt x="330564" y="634614"/>
                  <a:pt x="335867" y="629311"/>
                  <a:pt x="339402" y="622240"/>
                </a:cubicBezTo>
                <a:cubicBezTo>
                  <a:pt x="454304" y="463145"/>
                  <a:pt x="528549" y="272230"/>
                  <a:pt x="547993" y="61870"/>
                </a:cubicBezTo>
                <a:lnTo>
                  <a:pt x="553297" y="0"/>
                </a:lnTo>
                <a:lnTo>
                  <a:pt x="2609155" y="180308"/>
                </a:lnTo>
                <a:close/>
              </a:path>
            </a:pathLst>
          </a:custGeom>
          <a:solidFill>
            <a:srgbClr val="506840"/>
          </a:solidFill>
          <a:ln w="17674" cap="flat">
            <a:noFill/>
            <a:prstDash val="solid"/>
            <a:miter/>
          </a:ln>
        </p:spPr>
        <p:txBody>
          <a:bodyPr rtlCol="0" anchor="ctr"/>
          <a:lstStyle/>
          <a:p>
            <a:endParaRPr lang="en-US"/>
          </a:p>
        </p:txBody>
      </p:sp>
      <p:grpSp>
        <p:nvGrpSpPr>
          <p:cNvPr id="10" name="Group 9">
            <a:extLst>
              <a:ext uri="{FF2B5EF4-FFF2-40B4-BE49-F238E27FC236}">
                <a16:creationId xmlns:a16="http://schemas.microsoft.com/office/drawing/2014/main" id="{98BF3192-3381-5DCE-7B72-EA522D2A37B4}"/>
              </a:ext>
            </a:extLst>
          </p:cNvPr>
          <p:cNvGrpSpPr/>
          <p:nvPr/>
        </p:nvGrpSpPr>
        <p:grpSpPr>
          <a:xfrm>
            <a:off x="11939540" y="3232693"/>
            <a:ext cx="3242167" cy="1289317"/>
            <a:chOff x="11979648" y="3429349"/>
            <a:chExt cx="3242167" cy="1289317"/>
          </a:xfrm>
        </p:grpSpPr>
        <p:sp>
          <p:nvSpPr>
            <p:cNvPr id="36" name="Freeform: Shape 35">
              <a:extLst>
                <a:ext uri="{FF2B5EF4-FFF2-40B4-BE49-F238E27FC236}">
                  <a16:creationId xmlns:a16="http://schemas.microsoft.com/office/drawing/2014/main" id="{05F0642B-2535-1A04-BF7D-530804EE8CD2}"/>
                </a:ext>
              </a:extLst>
            </p:cNvPr>
            <p:cNvSpPr/>
            <p:nvPr/>
          </p:nvSpPr>
          <p:spPr>
            <a:xfrm>
              <a:off x="11979648" y="3429349"/>
              <a:ext cx="3242167" cy="1289317"/>
            </a:xfrm>
            <a:custGeom>
              <a:avLst/>
              <a:gdLst>
                <a:gd name="connsiteX0" fmla="*/ 2632135 w 3169521"/>
                <a:gd name="connsiteY0" fmla="*/ 1074778 h 1074778"/>
                <a:gd name="connsiteX1" fmla="*/ 537387 w 3169521"/>
                <a:gd name="connsiteY1" fmla="*/ 1074778 h 1074778"/>
                <a:gd name="connsiteX2" fmla="*/ 0 w 3169521"/>
                <a:gd name="connsiteY2" fmla="*/ 537389 h 1074778"/>
                <a:gd name="connsiteX3" fmla="*/ 537387 w 3169521"/>
                <a:gd name="connsiteY3" fmla="*/ 0 h 1074778"/>
                <a:gd name="connsiteX4" fmla="*/ 2632135 w 3169521"/>
                <a:gd name="connsiteY4" fmla="*/ 0 h 1074778"/>
                <a:gd name="connsiteX5" fmla="*/ 3169522 w 3169521"/>
                <a:gd name="connsiteY5" fmla="*/ 537389 h 1074778"/>
                <a:gd name="connsiteX6" fmla="*/ 2632135 w 3169521"/>
                <a:gd name="connsiteY6" fmla="*/ 1074778 h 1074778"/>
                <a:gd name="connsiteX7" fmla="*/ 537387 w 3169521"/>
                <a:gd name="connsiteY7" fmla="*/ 54799 h 1074778"/>
                <a:gd name="connsiteX8" fmla="*/ 54799 w 3169521"/>
                <a:gd name="connsiteY8" fmla="*/ 537389 h 1074778"/>
                <a:gd name="connsiteX9" fmla="*/ 537387 w 3169521"/>
                <a:gd name="connsiteY9" fmla="*/ 1019979 h 1074778"/>
                <a:gd name="connsiteX10" fmla="*/ 2632135 w 3169521"/>
                <a:gd name="connsiteY10" fmla="*/ 1019979 h 1074778"/>
                <a:gd name="connsiteX11" fmla="*/ 3114723 w 3169521"/>
                <a:gd name="connsiteY11" fmla="*/ 537389 h 1074778"/>
                <a:gd name="connsiteX12" fmla="*/ 2632135 w 3169521"/>
                <a:gd name="connsiteY12" fmla="*/ 54799 h 1074778"/>
                <a:gd name="connsiteX13" fmla="*/ 537387 w 3169521"/>
                <a:gd name="connsiteY13" fmla="*/ 54799 h 1074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69521" h="1074778">
                  <a:moveTo>
                    <a:pt x="2632135" y="1074778"/>
                  </a:moveTo>
                  <a:lnTo>
                    <a:pt x="537387" y="1074778"/>
                  </a:lnTo>
                  <a:cubicBezTo>
                    <a:pt x="240409" y="1074778"/>
                    <a:pt x="0" y="834367"/>
                    <a:pt x="0" y="537389"/>
                  </a:cubicBezTo>
                  <a:cubicBezTo>
                    <a:pt x="0" y="240411"/>
                    <a:pt x="240409" y="0"/>
                    <a:pt x="537387" y="0"/>
                  </a:cubicBezTo>
                  <a:lnTo>
                    <a:pt x="2632135" y="0"/>
                  </a:lnTo>
                  <a:cubicBezTo>
                    <a:pt x="2929112" y="0"/>
                    <a:pt x="3169522" y="240411"/>
                    <a:pt x="3169522" y="537389"/>
                  </a:cubicBezTo>
                  <a:cubicBezTo>
                    <a:pt x="3169522" y="832600"/>
                    <a:pt x="2929112" y="1074778"/>
                    <a:pt x="2632135" y="1074778"/>
                  </a:cubicBezTo>
                  <a:close/>
                  <a:moveTo>
                    <a:pt x="537387" y="54799"/>
                  </a:moveTo>
                  <a:cubicBezTo>
                    <a:pt x="272229" y="54799"/>
                    <a:pt x="54799" y="270462"/>
                    <a:pt x="54799" y="537389"/>
                  </a:cubicBezTo>
                  <a:cubicBezTo>
                    <a:pt x="54799" y="802548"/>
                    <a:pt x="270461" y="1019979"/>
                    <a:pt x="537387" y="1019979"/>
                  </a:cubicBezTo>
                  <a:lnTo>
                    <a:pt x="2632135" y="1019979"/>
                  </a:lnTo>
                  <a:cubicBezTo>
                    <a:pt x="2897293" y="1019979"/>
                    <a:pt x="3114723" y="804316"/>
                    <a:pt x="3114723" y="537389"/>
                  </a:cubicBezTo>
                  <a:cubicBezTo>
                    <a:pt x="3114723" y="272230"/>
                    <a:pt x="2899061" y="54799"/>
                    <a:pt x="2632135" y="54799"/>
                  </a:cubicBezTo>
                  <a:lnTo>
                    <a:pt x="537387" y="54799"/>
                  </a:lnTo>
                  <a:close/>
                </a:path>
              </a:pathLst>
            </a:custGeom>
            <a:solidFill>
              <a:srgbClr val="506840"/>
            </a:solidFill>
            <a:ln w="17674" cap="flat">
              <a:noFill/>
              <a:prstDash val="solid"/>
              <a:miter/>
            </a:ln>
          </p:spPr>
          <p:txBody>
            <a:bodyPr rtlCol="0" anchor="ctr"/>
            <a:lstStyle/>
            <a:p>
              <a:endParaRPr lang="en-US"/>
            </a:p>
          </p:txBody>
        </p:sp>
        <p:sp>
          <p:nvSpPr>
            <p:cNvPr id="34" name="TextBox 33">
              <a:extLst>
                <a:ext uri="{FF2B5EF4-FFF2-40B4-BE49-F238E27FC236}">
                  <a16:creationId xmlns:a16="http://schemas.microsoft.com/office/drawing/2014/main" id="{285817D0-E7CA-F982-0744-7FE7AC9BCD2A}"/>
                </a:ext>
              </a:extLst>
            </p:cNvPr>
            <p:cNvSpPr txBox="1"/>
            <p:nvPr/>
          </p:nvSpPr>
          <p:spPr>
            <a:xfrm>
              <a:off x="12058533" y="3456082"/>
              <a:ext cx="3084396" cy="1235851"/>
            </a:xfrm>
            <a:prstGeom prst="rect">
              <a:avLst/>
            </a:prstGeom>
            <a:noFill/>
          </p:spPr>
          <p:txBody>
            <a:bodyPr wrap="square">
              <a:spAutoFit/>
            </a:bodyPr>
            <a:lstStyle/>
            <a:p>
              <a:pPr algn="ctr">
                <a:lnSpc>
                  <a:spcPct val="115000"/>
                </a:lnSpc>
                <a:buClr>
                  <a:srgbClr val="3F3F3F"/>
                </a:buClr>
                <a:buSzPts val="2200"/>
              </a:pPr>
              <a:r>
                <a:rPr lang="en-US" sz="2200" b="0" i="0" u="none" strike="noStrike">
                  <a:solidFill>
                    <a:schemeClr val="tx1">
                      <a:lumMod val="75000"/>
                      <a:lumOff val="25000"/>
                    </a:schemeClr>
                  </a:solidFill>
                  <a:effectLst/>
                  <a:latin typeface="Open Sans" panose="020B0606030504020204" pitchFamily="34" charset="0"/>
                </a:rPr>
                <a:t>Continuous integration and deployment (CI/CD)</a:t>
              </a:r>
              <a:endParaRPr lang="en-IN" sz="2200">
                <a:solidFill>
                  <a:schemeClr val="tx1">
                    <a:lumMod val="75000"/>
                    <a:lumOff val="25000"/>
                  </a:schemeClr>
                </a:solidFill>
                <a:latin typeface="Open Sans" panose="020B0606030504020204" pitchFamily="34" charset="0"/>
              </a:endParaRPr>
            </a:p>
          </p:txBody>
        </p:sp>
      </p:grpSp>
      <p:sp>
        <p:nvSpPr>
          <p:cNvPr id="31" name="Freeform: Shape 30">
            <a:extLst>
              <a:ext uri="{FF2B5EF4-FFF2-40B4-BE49-F238E27FC236}">
                <a16:creationId xmlns:a16="http://schemas.microsoft.com/office/drawing/2014/main" id="{7E65DF8D-7373-9936-749F-0FF8FFEB60E3}"/>
              </a:ext>
            </a:extLst>
          </p:cNvPr>
          <p:cNvSpPr/>
          <p:nvPr/>
        </p:nvSpPr>
        <p:spPr>
          <a:xfrm>
            <a:off x="8592577" y="4377549"/>
            <a:ext cx="2902596" cy="1174503"/>
          </a:xfrm>
          <a:custGeom>
            <a:avLst/>
            <a:gdLst>
              <a:gd name="connsiteX0" fmla="*/ 2902596 w 2902596"/>
              <a:gd name="connsiteY0" fmla="*/ 843206 h 1174503"/>
              <a:gd name="connsiteX1" fmla="*/ 2891989 w 2902596"/>
              <a:gd name="connsiteY1" fmla="*/ 860883 h 1174503"/>
              <a:gd name="connsiteX2" fmla="*/ 2890222 w 2902596"/>
              <a:gd name="connsiteY2" fmla="*/ 862651 h 1174503"/>
              <a:gd name="connsiteX3" fmla="*/ 2888454 w 2902596"/>
              <a:gd name="connsiteY3" fmla="*/ 864419 h 1174503"/>
              <a:gd name="connsiteX4" fmla="*/ 2869009 w 2902596"/>
              <a:gd name="connsiteY4" fmla="*/ 896238 h 1174503"/>
              <a:gd name="connsiteX5" fmla="*/ 1728830 w 2902596"/>
              <a:gd name="connsiteY5" fmla="*/ 238643 h 1174503"/>
              <a:gd name="connsiteX6" fmla="*/ 194449 w 2902596"/>
              <a:gd name="connsiteY6" fmla="*/ 1173771 h 1174503"/>
              <a:gd name="connsiteX7" fmla="*/ 189146 w 2902596"/>
              <a:gd name="connsiteY7" fmla="*/ 1173771 h 1174503"/>
              <a:gd name="connsiteX8" fmla="*/ 169701 w 2902596"/>
              <a:gd name="connsiteY8" fmla="*/ 1173771 h 1174503"/>
              <a:gd name="connsiteX9" fmla="*/ 141418 w 2902596"/>
              <a:gd name="connsiteY9" fmla="*/ 1173771 h 1174503"/>
              <a:gd name="connsiteX10" fmla="*/ 0 w 2902596"/>
              <a:gd name="connsiteY10" fmla="*/ 1172003 h 1174503"/>
              <a:gd name="connsiteX11" fmla="*/ 1767 w 2902596"/>
              <a:gd name="connsiteY11" fmla="*/ 1172003 h 1174503"/>
              <a:gd name="connsiteX12" fmla="*/ 684107 w 2902596"/>
              <a:gd name="connsiteY12" fmla="*/ 687646 h 1174503"/>
              <a:gd name="connsiteX13" fmla="*/ 684107 w 2902596"/>
              <a:gd name="connsiteY13" fmla="*/ 687646 h 1174503"/>
              <a:gd name="connsiteX14" fmla="*/ 795474 w 2902596"/>
              <a:gd name="connsiteY14" fmla="*/ 636382 h 1174503"/>
              <a:gd name="connsiteX15" fmla="*/ 797241 w 2902596"/>
              <a:gd name="connsiteY15" fmla="*/ 636382 h 1174503"/>
              <a:gd name="connsiteX16" fmla="*/ 813151 w 2902596"/>
              <a:gd name="connsiteY16" fmla="*/ 627543 h 1174503"/>
              <a:gd name="connsiteX17" fmla="*/ 829061 w 2902596"/>
              <a:gd name="connsiteY17" fmla="*/ 618705 h 1174503"/>
              <a:gd name="connsiteX18" fmla="*/ 1408873 w 2902596"/>
              <a:gd name="connsiteY18" fmla="*/ 53032 h 1174503"/>
              <a:gd name="connsiteX19" fmla="*/ 1440692 w 2902596"/>
              <a:gd name="connsiteY19" fmla="*/ 0 h 1174503"/>
              <a:gd name="connsiteX20" fmla="*/ 2902596 w 2902596"/>
              <a:gd name="connsiteY20" fmla="*/ 843206 h 1174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02596" h="1174503">
                <a:moveTo>
                  <a:pt x="2902596" y="843206"/>
                </a:moveTo>
                <a:lnTo>
                  <a:pt x="2891989" y="860883"/>
                </a:lnTo>
                <a:cubicBezTo>
                  <a:pt x="2891989" y="860883"/>
                  <a:pt x="2891989" y="862651"/>
                  <a:pt x="2890222" y="862651"/>
                </a:cubicBezTo>
                <a:cubicBezTo>
                  <a:pt x="2890222" y="862651"/>
                  <a:pt x="2888454" y="864419"/>
                  <a:pt x="2888454" y="864419"/>
                </a:cubicBezTo>
                <a:lnTo>
                  <a:pt x="2869009" y="896238"/>
                </a:lnTo>
                <a:lnTo>
                  <a:pt x="1728830" y="238643"/>
                </a:lnTo>
                <a:cubicBezTo>
                  <a:pt x="1398266" y="811387"/>
                  <a:pt x="809616" y="1143720"/>
                  <a:pt x="194449" y="1173771"/>
                </a:cubicBezTo>
                <a:cubicBezTo>
                  <a:pt x="192681" y="1173771"/>
                  <a:pt x="190914" y="1173771"/>
                  <a:pt x="189146" y="1173771"/>
                </a:cubicBezTo>
                <a:cubicBezTo>
                  <a:pt x="182075" y="1173771"/>
                  <a:pt x="176772" y="1173771"/>
                  <a:pt x="169701" y="1173771"/>
                </a:cubicBezTo>
                <a:cubicBezTo>
                  <a:pt x="160862" y="1173771"/>
                  <a:pt x="152023" y="1173771"/>
                  <a:pt x="141418" y="1173771"/>
                </a:cubicBezTo>
                <a:cubicBezTo>
                  <a:pt x="93689" y="1175539"/>
                  <a:pt x="45960" y="1173771"/>
                  <a:pt x="0" y="1172003"/>
                </a:cubicBezTo>
                <a:cubicBezTo>
                  <a:pt x="0" y="1172003"/>
                  <a:pt x="1767" y="1172003"/>
                  <a:pt x="1767" y="1172003"/>
                </a:cubicBezTo>
                <a:cubicBezTo>
                  <a:pt x="272229" y="1078314"/>
                  <a:pt x="509103" y="906844"/>
                  <a:pt x="684107" y="687646"/>
                </a:cubicBezTo>
                <a:cubicBezTo>
                  <a:pt x="684107" y="687646"/>
                  <a:pt x="684107" y="687646"/>
                  <a:pt x="684107" y="687646"/>
                </a:cubicBezTo>
                <a:cubicBezTo>
                  <a:pt x="721230" y="671737"/>
                  <a:pt x="758352" y="655827"/>
                  <a:pt x="795474" y="636382"/>
                </a:cubicBezTo>
                <a:cubicBezTo>
                  <a:pt x="795474" y="636382"/>
                  <a:pt x="795474" y="636382"/>
                  <a:pt x="797241" y="636382"/>
                </a:cubicBezTo>
                <a:cubicBezTo>
                  <a:pt x="802545" y="634614"/>
                  <a:pt x="807848" y="631079"/>
                  <a:pt x="813151" y="627543"/>
                </a:cubicBezTo>
                <a:cubicBezTo>
                  <a:pt x="818454" y="624008"/>
                  <a:pt x="823757" y="622240"/>
                  <a:pt x="829061" y="618705"/>
                </a:cubicBezTo>
                <a:cubicBezTo>
                  <a:pt x="1064167" y="491428"/>
                  <a:pt x="1265687" y="300514"/>
                  <a:pt x="1408873" y="53032"/>
                </a:cubicBezTo>
                <a:lnTo>
                  <a:pt x="1440692" y="0"/>
                </a:lnTo>
                <a:lnTo>
                  <a:pt x="2902596" y="843206"/>
                </a:lnTo>
                <a:close/>
              </a:path>
            </a:pathLst>
          </a:custGeom>
          <a:solidFill>
            <a:srgbClr val="024959"/>
          </a:solidFill>
          <a:ln w="17674" cap="flat">
            <a:noFill/>
            <a:prstDash val="solid"/>
            <a:miter/>
          </a:ln>
        </p:spPr>
        <p:txBody>
          <a:bodyPr rtlCol="0" anchor="ctr"/>
          <a:lstStyle/>
          <a:p>
            <a:endParaRPr lang="en-US"/>
          </a:p>
        </p:txBody>
      </p:sp>
      <p:grpSp>
        <p:nvGrpSpPr>
          <p:cNvPr id="25" name="Group 24">
            <a:extLst>
              <a:ext uri="{FF2B5EF4-FFF2-40B4-BE49-F238E27FC236}">
                <a16:creationId xmlns:a16="http://schemas.microsoft.com/office/drawing/2014/main" id="{E78B68AE-2F07-B694-E889-6AB17589849B}"/>
              </a:ext>
            </a:extLst>
          </p:cNvPr>
          <p:cNvGrpSpPr/>
          <p:nvPr/>
        </p:nvGrpSpPr>
        <p:grpSpPr>
          <a:xfrm>
            <a:off x="11456532" y="4703262"/>
            <a:ext cx="3242167" cy="1289317"/>
            <a:chOff x="11496640" y="4721541"/>
            <a:chExt cx="3242167" cy="1289317"/>
          </a:xfrm>
        </p:grpSpPr>
        <p:sp>
          <p:nvSpPr>
            <p:cNvPr id="32" name="Freeform: Shape 31">
              <a:extLst>
                <a:ext uri="{FF2B5EF4-FFF2-40B4-BE49-F238E27FC236}">
                  <a16:creationId xmlns:a16="http://schemas.microsoft.com/office/drawing/2014/main" id="{A31FE9BE-7D4E-5C8C-3548-C5A7F812F8E1}"/>
                </a:ext>
              </a:extLst>
            </p:cNvPr>
            <p:cNvSpPr/>
            <p:nvPr/>
          </p:nvSpPr>
          <p:spPr>
            <a:xfrm>
              <a:off x="11496640" y="4721541"/>
              <a:ext cx="3242167" cy="1289317"/>
            </a:xfrm>
            <a:custGeom>
              <a:avLst/>
              <a:gdLst>
                <a:gd name="connsiteX0" fmla="*/ 2633903 w 3169521"/>
                <a:gd name="connsiteY0" fmla="*/ 1074779 h 1074778"/>
                <a:gd name="connsiteX1" fmla="*/ 537386 w 3169521"/>
                <a:gd name="connsiteY1" fmla="*/ 1074779 h 1074778"/>
                <a:gd name="connsiteX2" fmla="*/ 0 w 3169521"/>
                <a:gd name="connsiteY2" fmla="*/ 537389 h 1074778"/>
                <a:gd name="connsiteX3" fmla="*/ 537386 w 3169521"/>
                <a:gd name="connsiteY3" fmla="*/ 0 h 1074778"/>
                <a:gd name="connsiteX4" fmla="*/ 2632134 w 3169521"/>
                <a:gd name="connsiteY4" fmla="*/ 0 h 1074778"/>
                <a:gd name="connsiteX5" fmla="*/ 3169522 w 3169521"/>
                <a:gd name="connsiteY5" fmla="*/ 537389 h 1074778"/>
                <a:gd name="connsiteX6" fmla="*/ 2633903 w 3169521"/>
                <a:gd name="connsiteY6" fmla="*/ 1074779 h 1074778"/>
                <a:gd name="connsiteX7" fmla="*/ 537386 w 3169521"/>
                <a:gd name="connsiteY7" fmla="*/ 54800 h 1074778"/>
                <a:gd name="connsiteX8" fmla="*/ 54799 w 3169521"/>
                <a:gd name="connsiteY8" fmla="*/ 537389 h 1074778"/>
                <a:gd name="connsiteX9" fmla="*/ 537386 w 3169521"/>
                <a:gd name="connsiteY9" fmla="*/ 1019979 h 1074778"/>
                <a:gd name="connsiteX10" fmla="*/ 2632134 w 3169521"/>
                <a:gd name="connsiteY10" fmla="*/ 1019979 h 1074778"/>
                <a:gd name="connsiteX11" fmla="*/ 3114723 w 3169521"/>
                <a:gd name="connsiteY11" fmla="*/ 537389 h 1074778"/>
                <a:gd name="connsiteX12" fmla="*/ 2632134 w 3169521"/>
                <a:gd name="connsiteY12" fmla="*/ 54800 h 1074778"/>
                <a:gd name="connsiteX13" fmla="*/ 537386 w 3169521"/>
                <a:gd name="connsiteY13" fmla="*/ 54800 h 1074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69521" h="1074778">
                  <a:moveTo>
                    <a:pt x="2633903" y="1074779"/>
                  </a:moveTo>
                  <a:lnTo>
                    <a:pt x="537386" y="1074779"/>
                  </a:lnTo>
                  <a:cubicBezTo>
                    <a:pt x="240409" y="1074779"/>
                    <a:pt x="0" y="834367"/>
                    <a:pt x="0" y="537389"/>
                  </a:cubicBezTo>
                  <a:cubicBezTo>
                    <a:pt x="0" y="240411"/>
                    <a:pt x="240409" y="0"/>
                    <a:pt x="537386" y="0"/>
                  </a:cubicBezTo>
                  <a:lnTo>
                    <a:pt x="2632134" y="0"/>
                  </a:lnTo>
                  <a:cubicBezTo>
                    <a:pt x="2929112" y="0"/>
                    <a:pt x="3169522" y="240411"/>
                    <a:pt x="3169522" y="537389"/>
                  </a:cubicBezTo>
                  <a:cubicBezTo>
                    <a:pt x="3169522" y="834367"/>
                    <a:pt x="2929112" y="1074779"/>
                    <a:pt x="2633903" y="1074779"/>
                  </a:cubicBezTo>
                  <a:close/>
                  <a:moveTo>
                    <a:pt x="537386" y="54800"/>
                  </a:moveTo>
                  <a:cubicBezTo>
                    <a:pt x="272228" y="54800"/>
                    <a:pt x="54799" y="270462"/>
                    <a:pt x="54799" y="537389"/>
                  </a:cubicBezTo>
                  <a:cubicBezTo>
                    <a:pt x="54799" y="804316"/>
                    <a:pt x="270461" y="1019979"/>
                    <a:pt x="537386" y="1019979"/>
                  </a:cubicBezTo>
                  <a:lnTo>
                    <a:pt x="2632134" y="1019979"/>
                  </a:lnTo>
                  <a:cubicBezTo>
                    <a:pt x="2897292" y="1019979"/>
                    <a:pt x="3114723" y="804316"/>
                    <a:pt x="3114723" y="537389"/>
                  </a:cubicBezTo>
                  <a:cubicBezTo>
                    <a:pt x="3114723" y="270462"/>
                    <a:pt x="2899061" y="54800"/>
                    <a:pt x="2632134" y="54800"/>
                  </a:cubicBezTo>
                  <a:lnTo>
                    <a:pt x="537386" y="54800"/>
                  </a:lnTo>
                  <a:close/>
                </a:path>
              </a:pathLst>
            </a:custGeom>
            <a:solidFill>
              <a:srgbClr val="024959"/>
            </a:solidFill>
            <a:ln w="17674" cap="flat">
              <a:noFill/>
              <a:prstDash val="solid"/>
              <a:miter/>
            </a:ln>
          </p:spPr>
          <p:txBody>
            <a:bodyPr rtlCol="0" anchor="ctr"/>
            <a:lstStyle/>
            <a:p>
              <a:endParaRPr lang="en-US"/>
            </a:p>
          </p:txBody>
        </p:sp>
        <p:sp>
          <p:nvSpPr>
            <p:cNvPr id="30" name="TextBox 29">
              <a:extLst>
                <a:ext uri="{FF2B5EF4-FFF2-40B4-BE49-F238E27FC236}">
                  <a16:creationId xmlns:a16="http://schemas.microsoft.com/office/drawing/2014/main" id="{C629156D-E266-E12F-9D9C-48A719A4DD47}"/>
                </a:ext>
              </a:extLst>
            </p:cNvPr>
            <p:cNvSpPr txBox="1"/>
            <p:nvPr/>
          </p:nvSpPr>
          <p:spPr>
            <a:xfrm>
              <a:off x="11662427" y="5154186"/>
              <a:ext cx="2910593" cy="457176"/>
            </a:xfrm>
            <a:prstGeom prst="rect">
              <a:avLst/>
            </a:prstGeom>
            <a:noFill/>
          </p:spPr>
          <p:txBody>
            <a:bodyPr wrap="square">
              <a:spAutoFit/>
            </a:bodyPr>
            <a:lstStyle/>
            <a:p>
              <a:pPr algn="ctr">
                <a:lnSpc>
                  <a:spcPct val="115000"/>
                </a:lnSpc>
                <a:buClr>
                  <a:srgbClr val="3F3F3F"/>
                </a:buClr>
                <a:buSzPts val="2200"/>
              </a:pPr>
              <a:r>
                <a:rPr lang="en-IN" sz="2200" b="0" i="0" u="none" strike="noStrike">
                  <a:solidFill>
                    <a:schemeClr val="tx1">
                      <a:lumMod val="75000"/>
                      <a:lumOff val="25000"/>
                    </a:schemeClr>
                  </a:solidFill>
                  <a:effectLst/>
                  <a:latin typeface="Open Sans" panose="020B0606030504020204" pitchFamily="34" charset="0"/>
                </a:rPr>
                <a:t>Security and privacy</a:t>
              </a:r>
              <a:endParaRPr lang="en-IN" sz="2200">
                <a:solidFill>
                  <a:schemeClr val="tx1">
                    <a:lumMod val="75000"/>
                    <a:lumOff val="25000"/>
                  </a:schemeClr>
                </a:solidFill>
                <a:latin typeface="Open Sans" panose="020B0606030504020204" pitchFamily="34" charset="0"/>
              </a:endParaRPr>
            </a:p>
          </p:txBody>
        </p:sp>
      </p:grpSp>
      <p:sp>
        <p:nvSpPr>
          <p:cNvPr id="24" name="Freeform: Shape 23">
            <a:extLst>
              <a:ext uri="{FF2B5EF4-FFF2-40B4-BE49-F238E27FC236}">
                <a16:creationId xmlns:a16="http://schemas.microsoft.com/office/drawing/2014/main" id="{E389D689-2B7F-61FF-BBDD-14F9CE581ECC}"/>
              </a:ext>
            </a:extLst>
          </p:cNvPr>
          <p:cNvSpPr/>
          <p:nvPr/>
        </p:nvSpPr>
        <p:spPr>
          <a:xfrm>
            <a:off x="7022841" y="5173027"/>
            <a:ext cx="3558420" cy="1118971"/>
          </a:xfrm>
          <a:custGeom>
            <a:avLst/>
            <a:gdLst>
              <a:gd name="connsiteX0" fmla="*/ 3558421 w 3558420"/>
              <a:gd name="connsiteY0" fmla="*/ 1083617 h 1118971"/>
              <a:gd name="connsiteX1" fmla="*/ 3540743 w 3558420"/>
              <a:gd name="connsiteY1" fmla="*/ 1095991 h 1118971"/>
              <a:gd name="connsiteX2" fmla="*/ 3540743 w 3558420"/>
              <a:gd name="connsiteY2" fmla="*/ 1095991 h 1118971"/>
              <a:gd name="connsiteX3" fmla="*/ 3540743 w 3558420"/>
              <a:gd name="connsiteY3" fmla="*/ 1095991 h 1118971"/>
              <a:gd name="connsiteX4" fmla="*/ 3508925 w 3558420"/>
              <a:gd name="connsiteY4" fmla="*/ 1118971 h 1118971"/>
              <a:gd name="connsiteX5" fmla="*/ 2968002 w 3558420"/>
              <a:gd name="connsiteY5" fmla="*/ 346475 h 1118971"/>
              <a:gd name="connsiteX6" fmla="*/ 0 w 3558420"/>
              <a:gd name="connsiteY6" fmla="*/ 0 h 1118971"/>
              <a:gd name="connsiteX7" fmla="*/ 1080077 w 3558420"/>
              <a:gd name="connsiteY7" fmla="*/ 459609 h 1118971"/>
              <a:gd name="connsiteX8" fmla="*/ 1573271 w 3558420"/>
              <a:gd name="connsiteY8" fmla="*/ 376526 h 1118971"/>
              <a:gd name="connsiteX9" fmla="*/ 1575039 w 3558420"/>
              <a:gd name="connsiteY9" fmla="*/ 376526 h 1118971"/>
              <a:gd name="connsiteX10" fmla="*/ 1716456 w 3558420"/>
              <a:gd name="connsiteY10" fmla="*/ 380061 h 1118971"/>
              <a:gd name="connsiteX11" fmla="*/ 1744740 w 3558420"/>
              <a:gd name="connsiteY11" fmla="*/ 380061 h 1118971"/>
              <a:gd name="connsiteX12" fmla="*/ 1764185 w 3558420"/>
              <a:gd name="connsiteY12" fmla="*/ 380061 h 1118971"/>
              <a:gd name="connsiteX13" fmla="*/ 1769488 w 3558420"/>
              <a:gd name="connsiteY13" fmla="*/ 380061 h 1118971"/>
              <a:gd name="connsiteX14" fmla="*/ 2755875 w 3558420"/>
              <a:gd name="connsiteY14" fmla="*/ 44193 h 1118971"/>
              <a:gd name="connsiteX15" fmla="*/ 2807140 w 3558420"/>
              <a:gd name="connsiteY15" fmla="*/ 8839 h 1118971"/>
              <a:gd name="connsiteX16" fmla="*/ 3558421 w 3558420"/>
              <a:gd name="connsiteY16" fmla="*/ 1083617 h 1118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558420" h="1118971">
                <a:moveTo>
                  <a:pt x="3558421" y="1083617"/>
                </a:moveTo>
                <a:lnTo>
                  <a:pt x="3540743" y="1095991"/>
                </a:lnTo>
                <a:cubicBezTo>
                  <a:pt x="3540743" y="1095991"/>
                  <a:pt x="3540743" y="1095991"/>
                  <a:pt x="3540743" y="1095991"/>
                </a:cubicBezTo>
                <a:cubicBezTo>
                  <a:pt x="3540743" y="1095991"/>
                  <a:pt x="3540743" y="1095991"/>
                  <a:pt x="3540743" y="1095991"/>
                </a:cubicBezTo>
                <a:lnTo>
                  <a:pt x="3508925" y="1118971"/>
                </a:lnTo>
                <a:lnTo>
                  <a:pt x="2968002" y="346475"/>
                </a:lnTo>
                <a:cubicBezTo>
                  <a:pt x="2025807" y="1005837"/>
                  <a:pt x="747746" y="839671"/>
                  <a:pt x="0" y="0"/>
                </a:cubicBezTo>
                <a:cubicBezTo>
                  <a:pt x="272229" y="282836"/>
                  <a:pt x="655824" y="459609"/>
                  <a:pt x="1080077" y="459609"/>
                </a:cubicBezTo>
                <a:cubicBezTo>
                  <a:pt x="1253313" y="459609"/>
                  <a:pt x="1417712" y="431325"/>
                  <a:pt x="1573271" y="376526"/>
                </a:cubicBezTo>
                <a:cubicBezTo>
                  <a:pt x="1573271" y="376526"/>
                  <a:pt x="1575039" y="376526"/>
                  <a:pt x="1575039" y="376526"/>
                </a:cubicBezTo>
                <a:cubicBezTo>
                  <a:pt x="1622767" y="378294"/>
                  <a:pt x="1668728" y="380061"/>
                  <a:pt x="1716456" y="380061"/>
                </a:cubicBezTo>
                <a:cubicBezTo>
                  <a:pt x="1725295" y="380061"/>
                  <a:pt x="1735901" y="380061"/>
                  <a:pt x="1744740" y="380061"/>
                </a:cubicBezTo>
                <a:cubicBezTo>
                  <a:pt x="1751811" y="380061"/>
                  <a:pt x="1757114" y="380061"/>
                  <a:pt x="1764185" y="380061"/>
                </a:cubicBezTo>
                <a:cubicBezTo>
                  <a:pt x="1765952" y="380061"/>
                  <a:pt x="1767720" y="380061"/>
                  <a:pt x="1769488" y="380061"/>
                </a:cubicBezTo>
                <a:cubicBezTo>
                  <a:pt x="2112425" y="364152"/>
                  <a:pt x="2453596" y="254553"/>
                  <a:pt x="2755875" y="44193"/>
                </a:cubicBezTo>
                <a:lnTo>
                  <a:pt x="2807140" y="8839"/>
                </a:lnTo>
                <a:lnTo>
                  <a:pt x="3558421" y="1083617"/>
                </a:lnTo>
                <a:close/>
              </a:path>
            </a:pathLst>
          </a:custGeom>
          <a:solidFill>
            <a:srgbClr val="092140"/>
          </a:solidFill>
          <a:ln w="17674" cap="flat">
            <a:noFill/>
            <a:prstDash val="solid"/>
            <a:miter/>
          </a:ln>
        </p:spPr>
        <p:txBody>
          <a:bodyPr rtlCol="0" anchor="ctr"/>
          <a:lstStyle/>
          <a:p>
            <a:endParaRPr lang="en-US"/>
          </a:p>
        </p:txBody>
      </p:sp>
      <p:grpSp>
        <p:nvGrpSpPr>
          <p:cNvPr id="21" name="Group 20">
            <a:extLst>
              <a:ext uri="{FF2B5EF4-FFF2-40B4-BE49-F238E27FC236}">
                <a16:creationId xmlns:a16="http://schemas.microsoft.com/office/drawing/2014/main" id="{1FFA5BAC-D15C-C015-12DB-97FEF8E40D03}"/>
              </a:ext>
            </a:extLst>
          </p:cNvPr>
          <p:cNvGrpSpPr/>
          <p:nvPr/>
        </p:nvGrpSpPr>
        <p:grpSpPr>
          <a:xfrm>
            <a:off x="10289595" y="6173832"/>
            <a:ext cx="3242167" cy="1289317"/>
            <a:chOff x="10329703" y="6173832"/>
            <a:chExt cx="3242167" cy="1289317"/>
          </a:xfrm>
        </p:grpSpPr>
        <p:sp>
          <p:nvSpPr>
            <p:cNvPr id="27" name="Freeform: Shape 26">
              <a:extLst>
                <a:ext uri="{FF2B5EF4-FFF2-40B4-BE49-F238E27FC236}">
                  <a16:creationId xmlns:a16="http://schemas.microsoft.com/office/drawing/2014/main" id="{254C0570-A99C-8AF3-A97A-2E28AC48290A}"/>
                </a:ext>
              </a:extLst>
            </p:cNvPr>
            <p:cNvSpPr/>
            <p:nvPr/>
          </p:nvSpPr>
          <p:spPr>
            <a:xfrm>
              <a:off x="10329703" y="6173832"/>
              <a:ext cx="3242167" cy="1289317"/>
            </a:xfrm>
            <a:custGeom>
              <a:avLst/>
              <a:gdLst>
                <a:gd name="connsiteX0" fmla="*/ 2632135 w 3169521"/>
                <a:gd name="connsiteY0" fmla="*/ 1074778 h 1074778"/>
                <a:gd name="connsiteX1" fmla="*/ 537387 w 3169521"/>
                <a:gd name="connsiteY1" fmla="*/ 1074778 h 1074778"/>
                <a:gd name="connsiteX2" fmla="*/ 0 w 3169521"/>
                <a:gd name="connsiteY2" fmla="*/ 537389 h 1074778"/>
                <a:gd name="connsiteX3" fmla="*/ 537387 w 3169521"/>
                <a:gd name="connsiteY3" fmla="*/ 0 h 1074778"/>
                <a:gd name="connsiteX4" fmla="*/ 2632135 w 3169521"/>
                <a:gd name="connsiteY4" fmla="*/ 0 h 1074778"/>
                <a:gd name="connsiteX5" fmla="*/ 3169522 w 3169521"/>
                <a:gd name="connsiteY5" fmla="*/ 537389 h 1074778"/>
                <a:gd name="connsiteX6" fmla="*/ 2632135 w 3169521"/>
                <a:gd name="connsiteY6" fmla="*/ 1074778 h 1074778"/>
                <a:gd name="connsiteX7" fmla="*/ 537387 w 3169521"/>
                <a:gd name="connsiteY7" fmla="*/ 56568 h 1074778"/>
                <a:gd name="connsiteX8" fmla="*/ 54800 w 3169521"/>
                <a:gd name="connsiteY8" fmla="*/ 539157 h 1074778"/>
                <a:gd name="connsiteX9" fmla="*/ 537387 w 3169521"/>
                <a:gd name="connsiteY9" fmla="*/ 1021746 h 1074778"/>
                <a:gd name="connsiteX10" fmla="*/ 2632135 w 3169521"/>
                <a:gd name="connsiteY10" fmla="*/ 1021746 h 1074778"/>
                <a:gd name="connsiteX11" fmla="*/ 3114723 w 3169521"/>
                <a:gd name="connsiteY11" fmla="*/ 539157 h 1074778"/>
                <a:gd name="connsiteX12" fmla="*/ 2632135 w 3169521"/>
                <a:gd name="connsiteY12" fmla="*/ 56568 h 1074778"/>
                <a:gd name="connsiteX13" fmla="*/ 537387 w 3169521"/>
                <a:gd name="connsiteY13" fmla="*/ 56568 h 1074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69521" h="1074778">
                  <a:moveTo>
                    <a:pt x="2632135" y="1074778"/>
                  </a:moveTo>
                  <a:lnTo>
                    <a:pt x="537387" y="1074778"/>
                  </a:lnTo>
                  <a:cubicBezTo>
                    <a:pt x="240411" y="1074778"/>
                    <a:pt x="0" y="834368"/>
                    <a:pt x="0" y="537389"/>
                  </a:cubicBezTo>
                  <a:cubicBezTo>
                    <a:pt x="0" y="240411"/>
                    <a:pt x="240411" y="0"/>
                    <a:pt x="537387" y="0"/>
                  </a:cubicBezTo>
                  <a:lnTo>
                    <a:pt x="2632135" y="0"/>
                  </a:lnTo>
                  <a:cubicBezTo>
                    <a:pt x="2929112" y="0"/>
                    <a:pt x="3169522" y="240411"/>
                    <a:pt x="3169522" y="537389"/>
                  </a:cubicBezTo>
                  <a:cubicBezTo>
                    <a:pt x="3169522" y="834368"/>
                    <a:pt x="2929112" y="1074778"/>
                    <a:pt x="2632135" y="1074778"/>
                  </a:cubicBezTo>
                  <a:close/>
                  <a:moveTo>
                    <a:pt x="537387" y="56568"/>
                  </a:moveTo>
                  <a:cubicBezTo>
                    <a:pt x="272229" y="56568"/>
                    <a:pt x="54800" y="272230"/>
                    <a:pt x="54800" y="539157"/>
                  </a:cubicBezTo>
                  <a:cubicBezTo>
                    <a:pt x="54800" y="804316"/>
                    <a:pt x="270461" y="1021746"/>
                    <a:pt x="537387" y="1021746"/>
                  </a:cubicBezTo>
                  <a:lnTo>
                    <a:pt x="2632135" y="1021746"/>
                  </a:lnTo>
                  <a:cubicBezTo>
                    <a:pt x="2897293" y="1021746"/>
                    <a:pt x="3114723" y="806084"/>
                    <a:pt x="3114723" y="539157"/>
                  </a:cubicBezTo>
                  <a:cubicBezTo>
                    <a:pt x="3114723" y="273998"/>
                    <a:pt x="2899061" y="56568"/>
                    <a:pt x="2632135" y="56568"/>
                  </a:cubicBezTo>
                  <a:lnTo>
                    <a:pt x="537387" y="56568"/>
                  </a:lnTo>
                  <a:close/>
                </a:path>
              </a:pathLst>
            </a:custGeom>
            <a:solidFill>
              <a:srgbClr val="092140"/>
            </a:solidFill>
            <a:ln w="17674" cap="flat">
              <a:noFill/>
              <a:prstDash val="solid"/>
              <a:miter/>
            </a:ln>
          </p:spPr>
          <p:txBody>
            <a:bodyPr rtlCol="0" anchor="ctr"/>
            <a:lstStyle/>
            <a:p>
              <a:endParaRPr lang="en-US"/>
            </a:p>
          </p:txBody>
        </p:sp>
        <p:sp>
          <p:nvSpPr>
            <p:cNvPr id="23" name="TextBox 22">
              <a:extLst>
                <a:ext uri="{FF2B5EF4-FFF2-40B4-BE49-F238E27FC236}">
                  <a16:creationId xmlns:a16="http://schemas.microsoft.com/office/drawing/2014/main" id="{3C7C5FD2-774E-31F3-828E-E92B8EAF1A32}"/>
                </a:ext>
              </a:extLst>
            </p:cNvPr>
            <p:cNvSpPr txBox="1"/>
            <p:nvPr/>
          </p:nvSpPr>
          <p:spPr>
            <a:xfrm>
              <a:off x="10495490" y="6618435"/>
              <a:ext cx="2910593" cy="430887"/>
            </a:xfrm>
            <a:prstGeom prst="rect">
              <a:avLst/>
            </a:prstGeom>
            <a:noFill/>
          </p:spPr>
          <p:txBody>
            <a:bodyPr wrap="square">
              <a:spAutoFit/>
            </a:bodyPr>
            <a:lstStyle/>
            <a:p>
              <a:pPr algn="ctr">
                <a:buClr>
                  <a:srgbClr val="3F3F3F"/>
                </a:buClr>
                <a:buSzPts val="2200"/>
              </a:pPr>
              <a:r>
                <a:rPr lang="en-IN" sz="2200" b="0" i="0" u="none" strike="noStrike">
                  <a:solidFill>
                    <a:schemeClr val="tx1">
                      <a:lumMod val="75000"/>
                      <a:lumOff val="25000"/>
                    </a:schemeClr>
                  </a:solidFill>
                  <a:effectLst/>
                  <a:latin typeface="+mn-lt"/>
                </a:rPr>
                <a:t>Easy integration</a:t>
              </a:r>
              <a:endParaRPr lang="en-IN" sz="2200">
                <a:solidFill>
                  <a:schemeClr val="tx1">
                    <a:lumMod val="75000"/>
                    <a:lumOff val="25000"/>
                  </a:schemeClr>
                </a:solidFill>
                <a:latin typeface="+mn-lt"/>
              </a:endParaRPr>
            </a:p>
          </p:txBody>
        </p:sp>
      </p:grpSp>
      <p:pic>
        <p:nvPicPr>
          <p:cNvPr id="58" name="Picture 57" descr="A group of people working on a computer&#10;&#10;Description automatically generated">
            <a:extLst>
              <a:ext uri="{FF2B5EF4-FFF2-40B4-BE49-F238E27FC236}">
                <a16:creationId xmlns:a16="http://schemas.microsoft.com/office/drawing/2014/main" id="{117FAD42-50AE-8B16-1C86-EA3C47939E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3326" y="3514448"/>
            <a:ext cx="2669348" cy="1732334"/>
          </a:xfrm>
          <a:prstGeom prst="rect">
            <a:avLst/>
          </a:prstGeom>
        </p:spPr>
      </p:pic>
    </p:spTree>
    <p:extLst>
      <p:ext uri="{BB962C8B-B14F-4D97-AF65-F5344CB8AC3E}">
        <p14:creationId xmlns:p14="http://schemas.microsoft.com/office/powerpoint/2010/main" val="29984389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a:extLst>
              <a:ext uri="{FF2B5EF4-FFF2-40B4-BE49-F238E27FC236}">
                <a16:creationId xmlns:a16="http://schemas.microsoft.com/office/drawing/2014/main" id="{9EB17C61-05F8-392F-4048-1233AC59FDAE}"/>
              </a:ext>
            </a:extLst>
          </p:cNvPr>
          <p:cNvSpPr>
            <a:spLocks noGrp="1"/>
          </p:cNvSpPr>
          <p:nvPr>
            <p:ph type="body" idx="10"/>
          </p:nvPr>
        </p:nvSpPr>
        <p:spPr>
          <a:xfrm>
            <a:off x="0" y="4114800"/>
            <a:ext cx="16256001" cy="914400"/>
          </a:xfrm>
        </p:spPr>
        <p:txBody>
          <a:bodyPr/>
          <a:lstStyle/>
          <a:p>
            <a:r>
              <a:rPr lang="en-US"/>
              <a:t>Designing Pipeline in Kubeflow</a:t>
            </a:r>
          </a:p>
        </p:txBody>
      </p:sp>
    </p:spTree>
    <p:extLst>
      <p:ext uri="{BB962C8B-B14F-4D97-AF65-F5344CB8AC3E}">
        <p14:creationId xmlns:p14="http://schemas.microsoft.com/office/powerpoint/2010/main" val="16205067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950F53E-3D95-E7DA-EF67-0FCAB93565E5}"/>
              </a:ext>
            </a:extLst>
          </p:cNvPr>
          <p:cNvSpPr>
            <a:spLocks noGrp="1"/>
          </p:cNvSpPr>
          <p:nvPr>
            <p:ph type="body" sz="quarter" idx="15"/>
          </p:nvPr>
        </p:nvSpPr>
        <p:spPr>
          <a:xfrm>
            <a:off x="1332874" y="1967907"/>
            <a:ext cx="11671925" cy="1254526"/>
          </a:xfrm>
        </p:spPr>
        <p:txBody>
          <a:bodyPr>
            <a:noAutofit/>
          </a:bodyPr>
          <a:lstStyle/>
          <a:p>
            <a:pPr>
              <a:lnSpc>
                <a:spcPct val="115000"/>
              </a:lnSpc>
            </a:pPr>
            <a:r>
              <a:rPr lang="en-US">
                <a:latin typeface="Open Sans" pitchFamily="2" charset="0"/>
              </a:rPr>
              <a:t>Designing a pipeline in Kubeflow involves structuring the sequence of tasks, specifying dependencies, and configuring interfaces to ensure efficient data flow and effective communication between pipeline components.</a:t>
            </a:r>
          </a:p>
        </p:txBody>
      </p:sp>
      <p:pic>
        <p:nvPicPr>
          <p:cNvPr id="2" name="Picture 1" descr="A blue and white circle with a white circle&#10;&#10;Description automatically generated with low confidence">
            <a:extLst>
              <a:ext uri="{FF2B5EF4-FFF2-40B4-BE49-F238E27FC236}">
                <a16:creationId xmlns:a16="http://schemas.microsoft.com/office/drawing/2014/main" id="{3F75B7CB-1AA3-585A-AE26-2EEC63A934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718" y="2030249"/>
            <a:ext cx="396244" cy="387931"/>
          </a:xfrm>
          <a:prstGeom prst="rect">
            <a:avLst/>
          </a:prstGeom>
        </p:spPr>
      </p:pic>
      <p:sp>
        <p:nvSpPr>
          <p:cNvPr id="11" name="Text Placeholder 4">
            <a:extLst>
              <a:ext uri="{FF2B5EF4-FFF2-40B4-BE49-F238E27FC236}">
                <a16:creationId xmlns:a16="http://schemas.microsoft.com/office/drawing/2014/main" id="{9DBA7B71-6EE6-6F5B-AFAB-5050052C15E9}"/>
              </a:ext>
            </a:extLst>
          </p:cNvPr>
          <p:cNvSpPr txBox="1">
            <a:spLocks/>
          </p:cNvSpPr>
          <p:nvPr/>
        </p:nvSpPr>
        <p:spPr>
          <a:xfrm>
            <a:off x="1332876" y="3526839"/>
            <a:ext cx="11446954" cy="1291422"/>
          </a:xfrm>
          <a:prstGeom prst="rect">
            <a:avLst/>
          </a:prstGeom>
        </p:spPr>
        <p:txBody>
          <a:bodyPr vert="horz" lIns="91440" tIns="45720" rIns="91440" bIns="45720" rtlCol="0" anchor="t">
            <a:noAutofit/>
          </a:bodyPr>
          <a:lstStyle>
            <a:lvl1pPr marL="0" indent="0" algn="l" defTabSz="914400" rtl="0" eaLnBrk="1" latinLnBrk="0" hangingPunct="1">
              <a:lnSpc>
                <a:spcPct val="114000"/>
              </a:lnSpc>
              <a:spcBef>
                <a:spcPts val="0"/>
              </a:spcBef>
              <a:buFont typeface="Arial" panose="020B0604020202020204" pitchFamily="34" charset="0"/>
              <a:buNone/>
              <a:defRPr lang="en-GB" sz="2200" kern="1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114000"/>
              </a:lnSpc>
              <a:spcBef>
                <a:spcPts val="0"/>
              </a:spcBef>
              <a:buFont typeface="Arial" panose="020B0604020202020204" pitchFamily="34" charset="0"/>
              <a:buChar char="•"/>
              <a:defRPr lang="en-GB" sz="2200" kern="1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114000"/>
              </a:lnSpc>
              <a:spcBef>
                <a:spcPts val="0"/>
              </a:spcBef>
              <a:buFont typeface="Arial" panose="020B0604020202020204" pitchFamily="34" charset="0"/>
              <a:buChar char="•"/>
              <a:defRPr lang="en-GB" sz="2200" kern="1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5000"/>
              </a:lnSpc>
            </a:pPr>
            <a:r>
              <a:rPr lang="en-US">
                <a:latin typeface="Open Sans" pitchFamily="2" charset="0"/>
              </a:rPr>
              <a:t>MLFlow streamlines the process of training, packaging, and executing models. It helps monitor and enhance model results and readies them for use. It also logs key metrics and details during operation.</a:t>
            </a:r>
          </a:p>
        </p:txBody>
      </p:sp>
      <p:pic>
        <p:nvPicPr>
          <p:cNvPr id="12" name="Picture 11" descr="A blue and white circle with a white circle&#10;&#10;Description automatically generated with low confidence">
            <a:extLst>
              <a:ext uri="{FF2B5EF4-FFF2-40B4-BE49-F238E27FC236}">
                <a16:creationId xmlns:a16="http://schemas.microsoft.com/office/drawing/2014/main" id="{6F1DC15B-FF46-29EB-CDCC-CE204B6C97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718" y="3589942"/>
            <a:ext cx="396244" cy="387931"/>
          </a:xfrm>
          <a:prstGeom prst="rect">
            <a:avLst/>
          </a:prstGeom>
        </p:spPr>
      </p:pic>
      <p:sp>
        <p:nvSpPr>
          <p:cNvPr id="6" name="TextBox 5">
            <a:extLst>
              <a:ext uri="{FF2B5EF4-FFF2-40B4-BE49-F238E27FC236}">
                <a16:creationId xmlns:a16="http://schemas.microsoft.com/office/drawing/2014/main" id="{FFF4748E-345A-B9FD-923F-C73AD3979D7F}"/>
              </a:ext>
            </a:extLst>
          </p:cNvPr>
          <p:cNvSpPr txBox="1"/>
          <p:nvPr/>
        </p:nvSpPr>
        <p:spPr>
          <a:xfrm>
            <a:off x="1330100" y="5054111"/>
            <a:ext cx="10299700" cy="1235851"/>
          </a:xfrm>
          <a:prstGeom prst="rect">
            <a:avLst/>
          </a:prstGeom>
          <a:noFill/>
        </p:spPr>
        <p:txBody>
          <a:bodyPr wrap="square">
            <a:spAutoFit/>
          </a:bodyPr>
          <a:lstStyle/>
          <a:p>
            <a:pPr>
              <a:lnSpc>
                <a:spcPct val="115000"/>
              </a:lnSpc>
            </a:pPr>
            <a:r>
              <a:rPr lang="en-US"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Model serving integrates ML models into applications, ensuring scalability and real-time predictions through components like serving infrastructure, endpoints, and data handlers.</a:t>
            </a:r>
          </a:p>
        </p:txBody>
      </p:sp>
      <p:pic>
        <p:nvPicPr>
          <p:cNvPr id="8" name="Picture 7" descr="A blue and white circle with a white circle&#10;&#10;Description automatically generated with low confidence">
            <a:extLst>
              <a:ext uri="{FF2B5EF4-FFF2-40B4-BE49-F238E27FC236}">
                <a16:creationId xmlns:a16="http://schemas.microsoft.com/office/drawing/2014/main" id="{158477B5-1798-1DB8-ADC5-109EDA46AB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718" y="5089245"/>
            <a:ext cx="396244" cy="387931"/>
          </a:xfrm>
          <a:prstGeom prst="rect">
            <a:avLst/>
          </a:prstGeom>
        </p:spPr>
      </p:pic>
    </p:spTree>
    <p:extLst>
      <p:ext uri="{BB962C8B-B14F-4D97-AF65-F5344CB8AC3E}">
        <p14:creationId xmlns:p14="http://schemas.microsoft.com/office/powerpoint/2010/main" val="1769148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10762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B2911ED5-17DC-30A5-F1D0-07665D3F4320}"/>
              </a:ext>
            </a:extLst>
          </p:cNvPr>
          <p:cNvSpPr>
            <a:spLocks noGrp="1"/>
          </p:cNvSpPr>
          <p:nvPr>
            <p:ph type="body" sz="quarter" idx="12"/>
          </p:nvPr>
        </p:nvSpPr>
        <p:spPr>
          <a:xfrm>
            <a:off x="2330450" y="2698180"/>
            <a:ext cx="11250613" cy="836613"/>
          </a:xfrm>
        </p:spPr>
        <p:txBody>
          <a:bodyPr/>
          <a:lstStyle/>
          <a:p>
            <a:r>
              <a:rPr lang="en-US"/>
              <a:t>To design a pipeline for training models</a:t>
            </a:r>
          </a:p>
        </p:txBody>
      </p:sp>
      <p:sp>
        <p:nvSpPr>
          <p:cNvPr id="13" name="Text Placeholder 12">
            <a:extLst>
              <a:ext uri="{FF2B5EF4-FFF2-40B4-BE49-F238E27FC236}">
                <a16:creationId xmlns:a16="http://schemas.microsoft.com/office/drawing/2014/main" id="{F53818F7-55F3-B420-4E73-16290B5C2553}"/>
              </a:ext>
            </a:extLst>
          </p:cNvPr>
          <p:cNvSpPr>
            <a:spLocks noGrp="1"/>
          </p:cNvSpPr>
          <p:nvPr>
            <p:ph type="body" sz="quarter" idx="13"/>
          </p:nvPr>
        </p:nvSpPr>
        <p:spPr>
          <a:xfrm>
            <a:off x="2334566" y="3629064"/>
            <a:ext cx="11250613" cy="836613"/>
          </a:xfrm>
        </p:spPr>
        <p:txBody>
          <a:bodyPr/>
          <a:lstStyle/>
          <a:p>
            <a:r>
              <a:rPr lang="en-US"/>
              <a:t>To monitor model performance</a:t>
            </a:r>
          </a:p>
        </p:txBody>
      </p:sp>
      <p:sp>
        <p:nvSpPr>
          <p:cNvPr id="14" name="Text Placeholder 13">
            <a:extLst>
              <a:ext uri="{FF2B5EF4-FFF2-40B4-BE49-F238E27FC236}">
                <a16:creationId xmlns:a16="http://schemas.microsoft.com/office/drawing/2014/main" id="{060D6C23-8D34-7FD4-64AC-50102AE63F50}"/>
              </a:ext>
            </a:extLst>
          </p:cNvPr>
          <p:cNvSpPr>
            <a:spLocks noGrp="1"/>
          </p:cNvSpPr>
          <p:nvPr>
            <p:ph type="body" sz="quarter" idx="14"/>
          </p:nvPr>
        </p:nvSpPr>
        <p:spPr>
          <a:xfrm>
            <a:off x="2334566" y="4568181"/>
            <a:ext cx="11250613" cy="836613"/>
          </a:xfrm>
        </p:spPr>
        <p:txBody>
          <a:bodyPr/>
          <a:lstStyle/>
          <a:p>
            <a:r>
              <a:rPr lang="en-US"/>
              <a:t>To create deployable artifacts encapsulating trained models, metadata, and dependencies</a:t>
            </a:r>
          </a:p>
        </p:txBody>
      </p:sp>
      <p:sp>
        <p:nvSpPr>
          <p:cNvPr id="15" name="Text Placeholder 14">
            <a:extLst>
              <a:ext uri="{FF2B5EF4-FFF2-40B4-BE49-F238E27FC236}">
                <a16:creationId xmlns:a16="http://schemas.microsoft.com/office/drawing/2014/main" id="{0AA3BE49-8C80-8FB3-7248-EC9675CC9028}"/>
              </a:ext>
            </a:extLst>
          </p:cNvPr>
          <p:cNvSpPr>
            <a:spLocks noGrp="1"/>
          </p:cNvSpPr>
          <p:nvPr>
            <p:ph type="body" sz="quarter" idx="15"/>
          </p:nvPr>
        </p:nvSpPr>
        <p:spPr>
          <a:xfrm>
            <a:off x="2338682" y="5511422"/>
            <a:ext cx="11250613" cy="836613"/>
          </a:xfrm>
        </p:spPr>
        <p:txBody>
          <a:bodyPr/>
          <a:lstStyle/>
          <a:p>
            <a:r>
              <a:rPr lang="en-US"/>
              <a:t>To analyze input data sources and data transformations</a:t>
            </a:r>
          </a:p>
        </p:txBody>
      </p:sp>
      <p:sp>
        <p:nvSpPr>
          <p:cNvPr id="11" name="Text Placeholder 10">
            <a:extLst>
              <a:ext uri="{FF2B5EF4-FFF2-40B4-BE49-F238E27FC236}">
                <a16:creationId xmlns:a16="http://schemas.microsoft.com/office/drawing/2014/main" id="{77B7DF5B-FD8E-98DC-73F7-D43AF2C63189}"/>
              </a:ext>
            </a:extLst>
          </p:cNvPr>
          <p:cNvSpPr>
            <a:spLocks noGrp="1"/>
          </p:cNvSpPr>
          <p:nvPr>
            <p:ph type="body" sz="quarter" idx="11"/>
          </p:nvPr>
        </p:nvSpPr>
        <p:spPr>
          <a:xfrm>
            <a:off x="2967015" y="580287"/>
            <a:ext cx="12401573" cy="1447009"/>
          </a:xfrm>
        </p:spPr>
        <p:txBody>
          <a:bodyPr/>
          <a:lstStyle/>
          <a:p>
            <a:r>
              <a:rPr lang="en-US"/>
              <a:t>What is the purpose of packaging models in MLFlow?</a:t>
            </a:r>
          </a:p>
        </p:txBody>
      </p:sp>
      <p:sp>
        <p:nvSpPr>
          <p:cNvPr id="8" name="Text Placeholder 7">
            <a:extLst>
              <a:ext uri="{FF2B5EF4-FFF2-40B4-BE49-F238E27FC236}">
                <a16:creationId xmlns:a16="http://schemas.microsoft.com/office/drawing/2014/main" id="{8DD69211-1FC3-1CE0-F6F5-EDF5AFB33DBF}"/>
              </a:ext>
            </a:extLst>
          </p:cNvPr>
          <p:cNvSpPr>
            <a:spLocks noGrp="1"/>
          </p:cNvSpPr>
          <p:nvPr>
            <p:ph type="body" sz="quarter" idx="10"/>
          </p:nvPr>
        </p:nvSpPr>
        <p:spPr/>
        <p:txBody>
          <a:bodyPr/>
          <a:lstStyle/>
          <a:p>
            <a:r>
              <a:rPr lang="en-US"/>
              <a:t>1</a:t>
            </a:r>
          </a:p>
        </p:txBody>
      </p:sp>
    </p:spTree>
    <p:extLst>
      <p:ext uri="{BB962C8B-B14F-4D97-AF65-F5344CB8AC3E}">
        <p14:creationId xmlns:p14="http://schemas.microsoft.com/office/powerpoint/2010/main" val="22520119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B3DA8E-69E6-B266-1A11-17D55E48B347}"/>
              </a:ext>
            </a:extLst>
          </p:cNvPr>
          <p:cNvSpPr>
            <a:spLocks noGrp="1"/>
          </p:cNvSpPr>
          <p:nvPr>
            <p:ph type="body" sz="quarter" idx="18"/>
          </p:nvPr>
        </p:nvSpPr>
        <p:spPr>
          <a:xfrm>
            <a:off x="3251201" y="7277661"/>
            <a:ext cx="8834438" cy="584200"/>
          </a:xfrm>
        </p:spPr>
        <p:txBody>
          <a:bodyPr/>
          <a:lstStyle/>
          <a:p>
            <a:r>
              <a:rPr lang="en-US"/>
              <a:t>C</a:t>
            </a:r>
          </a:p>
        </p:txBody>
      </p:sp>
      <p:sp>
        <p:nvSpPr>
          <p:cNvPr id="3" name="Text Placeholder 2">
            <a:extLst>
              <a:ext uri="{FF2B5EF4-FFF2-40B4-BE49-F238E27FC236}">
                <a16:creationId xmlns:a16="http://schemas.microsoft.com/office/drawing/2014/main" id="{26DDBC8C-F0A1-02CF-84FC-DE9D86A77F11}"/>
              </a:ext>
            </a:extLst>
          </p:cNvPr>
          <p:cNvSpPr>
            <a:spLocks noGrp="1"/>
          </p:cNvSpPr>
          <p:nvPr>
            <p:ph type="body" sz="quarter" idx="16"/>
          </p:nvPr>
        </p:nvSpPr>
        <p:spPr>
          <a:xfrm>
            <a:off x="669925" y="7935913"/>
            <a:ext cx="13095288" cy="1004887"/>
          </a:xfrm>
        </p:spPr>
        <p:txBody>
          <a:bodyPr/>
          <a:lstStyle/>
          <a:p>
            <a:r>
              <a:rPr lang="en-US"/>
              <a:t>Packaging models in MLFlow involve creating deployable artifacts that encapsulate the trained model, metadata, and dependencies.</a:t>
            </a:r>
          </a:p>
        </p:txBody>
      </p:sp>
      <p:sp>
        <p:nvSpPr>
          <p:cNvPr id="4" name="Text Placeholder 3">
            <a:extLst>
              <a:ext uri="{FF2B5EF4-FFF2-40B4-BE49-F238E27FC236}">
                <a16:creationId xmlns:a16="http://schemas.microsoft.com/office/drawing/2014/main" id="{3D2C483C-2397-2A60-C1BC-40404E768286}"/>
              </a:ext>
            </a:extLst>
          </p:cNvPr>
          <p:cNvSpPr>
            <a:spLocks noGrp="1"/>
          </p:cNvSpPr>
          <p:nvPr>
            <p:ph type="body" sz="quarter" idx="15"/>
          </p:nvPr>
        </p:nvSpPr>
        <p:spPr>
          <a:xfrm>
            <a:off x="2338682" y="5511422"/>
            <a:ext cx="11250613" cy="836613"/>
          </a:xfrm>
        </p:spPr>
        <p:txBody>
          <a:bodyPr/>
          <a:lstStyle/>
          <a:p>
            <a:r>
              <a:rPr lang="en-US"/>
              <a:t>To analyze input data sources and data transformations</a:t>
            </a:r>
          </a:p>
        </p:txBody>
      </p:sp>
      <p:sp>
        <p:nvSpPr>
          <p:cNvPr id="5" name="Text Placeholder 4">
            <a:extLst>
              <a:ext uri="{FF2B5EF4-FFF2-40B4-BE49-F238E27FC236}">
                <a16:creationId xmlns:a16="http://schemas.microsoft.com/office/drawing/2014/main" id="{ABE7ACEE-E11C-4DCD-1E48-7CA2E43E1198}"/>
              </a:ext>
            </a:extLst>
          </p:cNvPr>
          <p:cNvSpPr>
            <a:spLocks noGrp="1"/>
          </p:cNvSpPr>
          <p:nvPr>
            <p:ph type="body" sz="quarter" idx="14"/>
          </p:nvPr>
        </p:nvSpPr>
        <p:spPr>
          <a:xfrm>
            <a:off x="2334566" y="4568181"/>
            <a:ext cx="11250613" cy="836613"/>
          </a:xfrm>
        </p:spPr>
        <p:txBody>
          <a:bodyPr/>
          <a:lstStyle/>
          <a:p>
            <a:r>
              <a:rPr lang="en-US"/>
              <a:t>To create deployable artifacts encapsulating trained models, metadata, and dependencies</a:t>
            </a:r>
          </a:p>
        </p:txBody>
      </p:sp>
      <p:sp>
        <p:nvSpPr>
          <p:cNvPr id="6" name="Text Placeholder 5">
            <a:extLst>
              <a:ext uri="{FF2B5EF4-FFF2-40B4-BE49-F238E27FC236}">
                <a16:creationId xmlns:a16="http://schemas.microsoft.com/office/drawing/2014/main" id="{458BD640-3787-AF7E-54DE-FED4F4F14056}"/>
              </a:ext>
            </a:extLst>
          </p:cNvPr>
          <p:cNvSpPr>
            <a:spLocks noGrp="1"/>
          </p:cNvSpPr>
          <p:nvPr>
            <p:ph type="body" sz="quarter" idx="13"/>
          </p:nvPr>
        </p:nvSpPr>
        <p:spPr>
          <a:xfrm>
            <a:off x="2334566" y="3629064"/>
            <a:ext cx="11250613" cy="836613"/>
          </a:xfrm>
        </p:spPr>
        <p:txBody>
          <a:bodyPr/>
          <a:lstStyle/>
          <a:p>
            <a:r>
              <a:rPr lang="en-US"/>
              <a:t>To monitor model performance</a:t>
            </a:r>
          </a:p>
        </p:txBody>
      </p:sp>
      <p:sp>
        <p:nvSpPr>
          <p:cNvPr id="7" name="Text Placeholder 6">
            <a:extLst>
              <a:ext uri="{FF2B5EF4-FFF2-40B4-BE49-F238E27FC236}">
                <a16:creationId xmlns:a16="http://schemas.microsoft.com/office/drawing/2014/main" id="{7B67C950-FF36-AEF1-D072-1F34712D0C9F}"/>
              </a:ext>
            </a:extLst>
          </p:cNvPr>
          <p:cNvSpPr>
            <a:spLocks noGrp="1"/>
          </p:cNvSpPr>
          <p:nvPr>
            <p:ph type="body" sz="quarter" idx="12"/>
          </p:nvPr>
        </p:nvSpPr>
        <p:spPr>
          <a:xfrm>
            <a:off x="2330450" y="2698180"/>
            <a:ext cx="11250613" cy="836613"/>
          </a:xfrm>
        </p:spPr>
        <p:txBody>
          <a:bodyPr/>
          <a:lstStyle/>
          <a:p>
            <a:r>
              <a:rPr lang="en-US"/>
              <a:t>To design a pipeline for training models</a:t>
            </a:r>
          </a:p>
        </p:txBody>
      </p:sp>
      <p:sp>
        <p:nvSpPr>
          <p:cNvPr id="16" name="Text Placeholder 15">
            <a:extLst>
              <a:ext uri="{FF2B5EF4-FFF2-40B4-BE49-F238E27FC236}">
                <a16:creationId xmlns:a16="http://schemas.microsoft.com/office/drawing/2014/main" id="{3E3F581E-A6C3-263B-8782-F2C3687CA655}"/>
              </a:ext>
            </a:extLst>
          </p:cNvPr>
          <p:cNvSpPr>
            <a:spLocks noGrp="1"/>
          </p:cNvSpPr>
          <p:nvPr>
            <p:ph type="body" sz="quarter" idx="11"/>
          </p:nvPr>
        </p:nvSpPr>
        <p:spPr/>
        <p:txBody>
          <a:bodyPr/>
          <a:lstStyle/>
          <a:p>
            <a:r>
              <a:rPr lang="en-US"/>
              <a:t>What is the purpose of packaging models in MLFlow?</a:t>
            </a:r>
          </a:p>
        </p:txBody>
      </p:sp>
      <p:sp>
        <p:nvSpPr>
          <p:cNvPr id="8" name="Text Placeholder 7">
            <a:extLst>
              <a:ext uri="{FF2B5EF4-FFF2-40B4-BE49-F238E27FC236}">
                <a16:creationId xmlns:a16="http://schemas.microsoft.com/office/drawing/2014/main" id="{143BECBC-B45A-14E9-1925-EC6CA9D92873}"/>
              </a:ext>
            </a:extLst>
          </p:cNvPr>
          <p:cNvSpPr>
            <a:spLocks noGrp="1"/>
          </p:cNvSpPr>
          <p:nvPr>
            <p:ph type="body" sz="quarter" idx="10"/>
          </p:nvPr>
        </p:nvSpPr>
        <p:spPr>
          <a:xfrm>
            <a:off x="1562100" y="1193800"/>
            <a:ext cx="1135063" cy="830263"/>
          </a:xfrm>
        </p:spPr>
        <p:txBody>
          <a:bodyPr>
            <a:normAutofit/>
          </a:bodyPr>
          <a:lstStyle/>
          <a:p>
            <a:r>
              <a:rPr lang="en-US"/>
              <a:t>1</a:t>
            </a:r>
          </a:p>
        </p:txBody>
      </p:sp>
    </p:spTree>
    <p:extLst>
      <p:ext uri="{BB962C8B-B14F-4D97-AF65-F5344CB8AC3E}">
        <p14:creationId xmlns:p14="http://schemas.microsoft.com/office/powerpoint/2010/main" val="8777896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B2911ED5-17DC-30A5-F1D0-07665D3F4320}"/>
              </a:ext>
            </a:extLst>
          </p:cNvPr>
          <p:cNvSpPr>
            <a:spLocks noGrp="1"/>
          </p:cNvSpPr>
          <p:nvPr>
            <p:ph type="body" sz="quarter" idx="12"/>
          </p:nvPr>
        </p:nvSpPr>
        <p:spPr>
          <a:xfrm>
            <a:off x="2330450" y="2698180"/>
            <a:ext cx="11250613" cy="836613"/>
          </a:xfrm>
        </p:spPr>
        <p:txBody>
          <a:bodyPr/>
          <a:lstStyle/>
          <a:p>
            <a:r>
              <a:rPr lang="en-IN" b="0" i="0">
                <a:effectLst/>
                <a:latin typeface="+mj-lt"/>
              </a:rPr>
              <a:t>Model training and refinement</a:t>
            </a:r>
            <a:endParaRPr lang="en-US" b="1">
              <a:latin typeface="+mj-lt"/>
            </a:endParaRPr>
          </a:p>
        </p:txBody>
      </p:sp>
      <p:sp>
        <p:nvSpPr>
          <p:cNvPr id="13" name="Text Placeholder 12">
            <a:extLst>
              <a:ext uri="{FF2B5EF4-FFF2-40B4-BE49-F238E27FC236}">
                <a16:creationId xmlns:a16="http://schemas.microsoft.com/office/drawing/2014/main" id="{F53818F7-55F3-B420-4E73-16290B5C2553}"/>
              </a:ext>
            </a:extLst>
          </p:cNvPr>
          <p:cNvSpPr>
            <a:spLocks noGrp="1"/>
          </p:cNvSpPr>
          <p:nvPr>
            <p:ph type="body" sz="quarter" idx="13"/>
          </p:nvPr>
        </p:nvSpPr>
        <p:spPr>
          <a:xfrm>
            <a:off x="2334566" y="3629064"/>
            <a:ext cx="11250613" cy="836613"/>
          </a:xfrm>
        </p:spPr>
        <p:txBody>
          <a:bodyPr>
            <a:noAutofit/>
          </a:bodyPr>
          <a:lstStyle/>
          <a:p>
            <a:pPr algn="l"/>
            <a:r>
              <a:rPr lang="en-IN" b="0" i="0">
                <a:effectLst/>
                <a:latin typeface="+mj-lt"/>
              </a:rPr>
              <a:t>Data storage</a:t>
            </a:r>
            <a:endParaRPr lang="en-US">
              <a:latin typeface="+mj-lt"/>
            </a:endParaRPr>
          </a:p>
        </p:txBody>
      </p:sp>
      <p:sp>
        <p:nvSpPr>
          <p:cNvPr id="14" name="Text Placeholder 13">
            <a:extLst>
              <a:ext uri="{FF2B5EF4-FFF2-40B4-BE49-F238E27FC236}">
                <a16:creationId xmlns:a16="http://schemas.microsoft.com/office/drawing/2014/main" id="{060D6C23-8D34-7FD4-64AC-50102AE63F50}"/>
              </a:ext>
            </a:extLst>
          </p:cNvPr>
          <p:cNvSpPr>
            <a:spLocks noGrp="1"/>
          </p:cNvSpPr>
          <p:nvPr>
            <p:ph type="body" sz="quarter" idx="14"/>
          </p:nvPr>
        </p:nvSpPr>
        <p:spPr>
          <a:xfrm>
            <a:off x="2334566" y="4568181"/>
            <a:ext cx="11250613" cy="836613"/>
          </a:xfrm>
        </p:spPr>
        <p:txBody>
          <a:bodyPr/>
          <a:lstStyle/>
          <a:p>
            <a:pPr>
              <a:tabLst>
                <a:tab pos="457200" algn="l"/>
              </a:tabLst>
            </a:pPr>
            <a:r>
              <a:rPr lang="en-US" b="0" i="0">
                <a:effectLst/>
                <a:latin typeface="+mj-lt"/>
              </a:rPr>
              <a:t>Sending data and receiving model outputs</a:t>
            </a:r>
            <a:endParaRPr lang="en-US">
              <a:latin typeface="+mj-lt"/>
            </a:endParaRPr>
          </a:p>
        </p:txBody>
      </p:sp>
      <p:sp>
        <p:nvSpPr>
          <p:cNvPr id="15" name="Text Placeholder 14">
            <a:extLst>
              <a:ext uri="{FF2B5EF4-FFF2-40B4-BE49-F238E27FC236}">
                <a16:creationId xmlns:a16="http://schemas.microsoft.com/office/drawing/2014/main" id="{0AA3BE49-8C80-8FB3-7248-EC9675CC9028}"/>
              </a:ext>
            </a:extLst>
          </p:cNvPr>
          <p:cNvSpPr>
            <a:spLocks noGrp="1"/>
          </p:cNvSpPr>
          <p:nvPr>
            <p:ph type="body" sz="quarter" idx="15"/>
          </p:nvPr>
        </p:nvSpPr>
        <p:spPr>
          <a:xfrm>
            <a:off x="2338682" y="5511422"/>
            <a:ext cx="11250613" cy="836613"/>
          </a:xfrm>
        </p:spPr>
        <p:txBody>
          <a:bodyPr/>
          <a:lstStyle/>
          <a:p>
            <a:r>
              <a:rPr lang="en-IN" b="0" i="0">
                <a:effectLst/>
                <a:latin typeface="+mj-lt"/>
              </a:rPr>
              <a:t>Data transformation</a:t>
            </a:r>
            <a:endParaRPr lang="en-US">
              <a:latin typeface="+mj-lt"/>
            </a:endParaRPr>
          </a:p>
        </p:txBody>
      </p:sp>
      <p:sp>
        <p:nvSpPr>
          <p:cNvPr id="11" name="Text Placeholder 10">
            <a:extLst>
              <a:ext uri="{FF2B5EF4-FFF2-40B4-BE49-F238E27FC236}">
                <a16:creationId xmlns:a16="http://schemas.microsoft.com/office/drawing/2014/main" id="{77B7DF5B-FD8E-98DC-73F7-D43AF2C63189}"/>
              </a:ext>
            </a:extLst>
          </p:cNvPr>
          <p:cNvSpPr>
            <a:spLocks noGrp="1"/>
          </p:cNvSpPr>
          <p:nvPr>
            <p:ph type="body" sz="quarter" idx="11"/>
          </p:nvPr>
        </p:nvSpPr>
        <p:spPr>
          <a:xfrm>
            <a:off x="2967015" y="580287"/>
            <a:ext cx="12401573" cy="1447009"/>
          </a:xfrm>
        </p:spPr>
        <p:txBody>
          <a:bodyPr/>
          <a:lstStyle/>
          <a:p>
            <a:r>
              <a:rPr lang="en-US" b="1" i="0">
                <a:effectLst/>
                <a:latin typeface="+mj-lt"/>
              </a:rPr>
              <a:t>What is the primary function of Endpoints in model serving?</a:t>
            </a:r>
            <a:endParaRPr lang="en-US">
              <a:latin typeface="+mj-lt"/>
            </a:endParaRPr>
          </a:p>
        </p:txBody>
      </p:sp>
      <p:sp>
        <p:nvSpPr>
          <p:cNvPr id="8" name="Text Placeholder 7">
            <a:extLst>
              <a:ext uri="{FF2B5EF4-FFF2-40B4-BE49-F238E27FC236}">
                <a16:creationId xmlns:a16="http://schemas.microsoft.com/office/drawing/2014/main" id="{8DD69211-1FC3-1CE0-F6F5-EDF5AFB33DBF}"/>
              </a:ext>
            </a:extLst>
          </p:cNvPr>
          <p:cNvSpPr>
            <a:spLocks noGrp="1"/>
          </p:cNvSpPr>
          <p:nvPr>
            <p:ph type="body" sz="quarter" idx="10"/>
          </p:nvPr>
        </p:nvSpPr>
        <p:spPr/>
        <p:txBody>
          <a:bodyPr/>
          <a:lstStyle/>
          <a:p>
            <a:r>
              <a:rPr lang="en-US">
                <a:latin typeface="+mj-lt"/>
              </a:rPr>
              <a:t>2</a:t>
            </a:r>
          </a:p>
        </p:txBody>
      </p:sp>
    </p:spTree>
    <p:extLst>
      <p:ext uri="{BB962C8B-B14F-4D97-AF65-F5344CB8AC3E}">
        <p14:creationId xmlns:p14="http://schemas.microsoft.com/office/powerpoint/2010/main" val="19602424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B3DA8E-69E6-B266-1A11-17D55E48B347}"/>
              </a:ext>
            </a:extLst>
          </p:cNvPr>
          <p:cNvSpPr>
            <a:spLocks noGrp="1"/>
          </p:cNvSpPr>
          <p:nvPr>
            <p:ph type="body" sz="quarter" idx="18"/>
          </p:nvPr>
        </p:nvSpPr>
        <p:spPr>
          <a:xfrm>
            <a:off x="3251201" y="7277661"/>
            <a:ext cx="8834438" cy="584200"/>
          </a:xfrm>
        </p:spPr>
        <p:txBody>
          <a:bodyPr/>
          <a:lstStyle/>
          <a:p>
            <a:r>
              <a:rPr lang="en-US">
                <a:solidFill>
                  <a:schemeClr val="tx1">
                    <a:lumMod val="75000"/>
                    <a:lumOff val="25000"/>
                  </a:schemeClr>
                </a:solidFill>
                <a:latin typeface="+mj-lt"/>
              </a:rPr>
              <a:t>C</a:t>
            </a:r>
          </a:p>
        </p:txBody>
      </p:sp>
      <p:sp>
        <p:nvSpPr>
          <p:cNvPr id="3" name="Text Placeholder 2">
            <a:extLst>
              <a:ext uri="{FF2B5EF4-FFF2-40B4-BE49-F238E27FC236}">
                <a16:creationId xmlns:a16="http://schemas.microsoft.com/office/drawing/2014/main" id="{26DDBC8C-F0A1-02CF-84FC-DE9D86A77F11}"/>
              </a:ext>
            </a:extLst>
          </p:cNvPr>
          <p:cNvSpPr>
            <a:spLocks noGrp="1"/>
          </p:cNvSpPr>
          <p:nvPr>
            <p:ph type="body" sz="quarter" idx="16"/>
          </p:nvPr>
        </p:nvSpPr>
        <p:spPr>
          <a:xfrm>
            <a:off x="669925" y="7935913"/>
            <a:ext cx="13095288" cy="1004887"/>
          </a:xfrm>
        </p:spPr>
        <p:txBody>
          <a:bodyPr/>
          <a:lstStyle/>
          <a:p>
            <a:r>
              <a:rPr lang="en-US" i="0">
                <a:solidFill>
                  <a:srgbClr val="374151"/>
                </a:solidFill>
                <a:effectLst/>
                <a:latin typeface="+mj-lt"/>
              </a:rPr>
              <a:t>Endpoints are defined as URLs or access points for sending data to the model and then receiving the model outputs or predictions in return.</a:t>
            </a:r>
            <a:endParaRPr lang="en-US">
              <a:latin typeface="+mj-lt"/>
            </a:endParaRPr>
          </a:p>
        </p:txBody>
      </p:sp>
      <p:sp>
        <p:nvSpPr>
          <p:cNvPr id="4" name="Text Placeholder 3">
            <a:extLst>
              <a:ext uri="{FF2B5EF4-FFF2-40B4-BE49-F238E27FC236}">
                <a16:creationId xmlns:a16="http://schemas.microsoft.com/office/drawing/2014/main" id="{3D2C483C-2397-2A60-C1BC-40404E768286}"/>
              </a:ext>
            </a:extLst>
          </p:cNvPr>
          <p:cNvSpPr>
            <a:spLocks noGrp="1"/>
          </p:cNvSpPr>
          <p:nvPr>
            <p:ph type="body" sz="quarter" idx="15"/>
          </p:nvPr>
        </p:nvSpPr>
        <p:spPr>
          <a:xfrm>
            <a:off x="2338682" y="5511422"/>
            <a:ext cx="11250613" cy="836613"/>
          </a:xfrm>
        </p:spPr>
        <p:txBody>
          <a:bodyPr/>
          <a:lstStyle/>
          <a:p>
            <a:r>
              <a:rPr lang="en-IN" b="0" i="0">
                <a:effectLst/>
                <a:latin typeface="+mj-lt"/>
              </a:rPr>
              <a:t>Data transformation</a:t>
            </a:r>
            <a:endParaRPr lang="en-US">
              <a:latin typeface="+mj-lt"/>
            </a:endParaRPr>
          </a:p>
        </p:txBody>
      </p:sp>
      <p:sp>
        <p:nvSpPr>
          <p:cNvPr id="5" name="Text Placeholder 4">
            <a:extLst>
              <a:ext uri="{FF2B5EF4-FFF2-40B4-BE49-F238E27FC236}">
                <a16:creationId xmlns:a16="http://schemas.microsoft.com/office/drawing/2014/main" id="{ABE7ACEE-E11C-4DCD-1E48-7CA2E43E1198}"/>
              </a:ext>
            </a:extLst>
          </p:cNvPr>
          <p:cNvSpPr>
            <a:spLocks noGrp="1"/>
          </p:cNvSpPr>
          <p:nvPr>
            <p:ph type="body" sz="quarter" idx="14"/>
          </p:nvPr>
        </p:nvSpPr>
        <p:spPr>
          <a:xfrm>
            <a:off x="2334566" y="4568181"/>
            <a:ext cx="11250613" cy="836613"/>
          </a:xfrm>
        </p:spPr>
        <p:txBody>
          <a:bodyPr/>
          <a:lstStyle/>
          <a:p>
            <a:r>
              <a:rPr lang="en-US" b="0" i="0">
                <a:effectLst/>
                <a:latin typeface="+mj-lt"/>
              </a:rPr>
              <a:t>Sending data and receiving model outputs</a:t>
            </a:r>
            <a:endParaRPr lang="en-US">
              <a:latin typeface="+mj-lt"/>
            </a:endParaRPr>
          </a:p>
        </p:txBody>
      </p:sp>
      <p:sp>
        <p:nvSpPr>
          <p:cNvPr id="6" name="Text Placeholder 5">
            <a:extLst>
              <a:ext uri="{FF2B5EF4-FFF2-40B4-BE49-F238E27FC236}">
                <a16:creationId xmlns:a16="http://schemas.microsoft.com/office/drawing/2014/main" id="{458BD640-3787-AF7E-54DE-FED4F4F14056}"/>
              </a:ext>
            </a:extLst>
          </p:cNvPr>
          <p:cNvSpPr>
            <a:spLocks noGrp="1"/>
          </p:cNvSpPr>
          <p:nvPr>
            <p:ph type="body" sz="quarter" idx="13"/>
          </p:nvPr>
        </p:nvSpPr>
        <p:spPr>
          <a:xfrm>
            <a:off x="2334566" y="3629064"/>
            <a:ext cx="11250613" cy="836613"/>
          </a:xfrm>
        </p:spPr>
        <p:txBody>
          <a:bodyPr/>
          <a:lstStyle/>
          <a:p>
            <a:r>
              <a:rPr lang="en-IN" b="0" i="0">
                <a:effectLst/>
                <a:latin typeface="+mj-lt"/>
              </a:rPr>
              <a:t>Data storage</a:t>
            </a:r>
            <a:br>
              <a:rPr lang="en-IN">
                <a:latin typeface="+mj-lt"/>
              </a:rPr>
            </a:br>
            <a:endParaRPr lang="en-US">
              <a:latin typeface="+mj-lt"/>
            </a:endParaRPr>
          </a:p>
        </p:txBody>
      </p:sp>
      <p:sp>
        <p:nvSpPr>
          <p:cNvPr id="7" name="Text Placeholder 6">
            <a:extLst>
              <a:ext uri="{FF2B5EF4-FFF2-40B4-BE49-F238E27FC236}">
                <a16:creationId xmlns:a16="http://schemas.microsoft.com/office/drawing/2014/main" id="{7B67C950-FF36-AEF1-D072-1F34712D0C9F}"/>
              </a:ext>
            </a:extLst>
          </p:cNvPr>
          <p:cNvSpPr>
            <a:spLocks noGrp="1"/>
          </p:cNvSpPr>
          <p:nvPr>
            <p:ph type="body" sz="quarter" idx="12"/>
          </p:nvPr>
        </p:nvSpPr>
        <p:spPr>
          <a:xfrm>
            <a:off x="2330450" y="2698180"/>
            <a:ext cx="11250613" cy="836613"/>
          </a:xfrm>
        </p:spPr>
        <p:txBody>
          <a:bodyPr/>
          <a:lstStyle/>
          <a:p>
            <a:r>
              <a:rPr lang="en-IN" b="0" i="0">
                <a:effectLst/>
                <a:latin typeface="+mj-lt"/>
              </a:rPr>
              <a:t>Model training and refinement</a:t>
            </a:r>
            <a:endParaRPr lang="en-US" b="1">
              <a:latin typeface="+mj-lt"/>
            </a:endParaRPr>
          </a:p>
        </p:txBody>
      </p:sp>
      <p:sp>
        <p:nvSpPr>
          <p:cNvPr id="16" name="Text Placeholder 15">
            <a:extLst>
              <a:ext uri="{FF2B5EF4-FFF2-40B4-BE49-F238E27FC236}">
                <a16:creationId xmlns:a16="http://schemas.microsoft.com/office/drawing/2014/main" id="{3E3F581E-A6C3-263B-8782-F2C3687CA655}"/>
              </a:ext>
            </a:extLst>
          </p:cNvPr>
          <p:cNvSpPr>
            <a:spLocks noGrp="1"/>
          </p:cNvSpPr>
          <p:nvPr>
            <p:ph type="body" sz="quarter" idx="11"/>
          </p:nvPr>
        </p:nvSpPr>
        <p:spPr/>
        <p:txBody>
          <a:bodyPr/>
          <a:lstStyle/>
          <a:p>
            <a:r>
              <a:rPr lang="en-US" b="1" i="0">
                <a:effectLst/>
                <a:latin typeface="+mj-lt"/>
              </a:rPr>
              <a:t>What is the primary function of Endpoints in model serving?</a:t>
            </a:r>
            <a:endParaRPr lang="en-US">
              <a:latin typeface="+mj-lt"/>
            </a:endParaRPr>
          </a:p>
        </p:txBody>
      </p:sp>
      <p:sp>
        <p:nvSpPr>
          <p:cNvPr id="8" name="Text Placeholder 7">
            <a:extLst>
              <a:ext uri="{FF2B5EF4-FFF2-40B4-BE49-F238E27FC236}">
                <a16:creationId xmlns:a16="http://schemas.microsoft.com/office/drawing/2014/main" id="{143BECBC-B45A-14E9-1925-EC6CA9D92873}"/>
              </a:ext>
            </a:extLst>
          </p:cNvPr>
          <p:cNvSpPr>
            <a:spLocks noGrp="1"/>
          </p:cNvSpPr>
          <p:nvPr>
            <p:ph type="body" sz="quarter" idx="10"/>
          </p:nvPr>
        </p:nvSpPr>
        <p:spPr>
          <a:xfrm>
            <a:off x="1562100" y="1193800"/>
            <a:ext cx="1135063" cy="830263"/>
          </a:xfrm>
        </p:spPr>
        <p:txBody>
          <a:bodyPr>
            <a:normAutofit/>
          </a:bodyPr>
          <a:lstStyle/>
          <a:p>
            <a:r>
              <a:rPr lang="en-US">
                <a:latin typeface="+mj-lt"/>
              </a:rPr>
              <a:t>2</a:t>
            </a:r>
          </a:p>
        </p:txBody>
      </p:sp>
    </p:spTree>
    <p:extLst>
      <p:ext uri="{BB962C8B-B14F-4D97-AF65-F5344CB8AC3E}">
        <p14:creationId xmlns:p14="http://schemas.microsoft.com/office/powerpoint/2010/main" val="42373874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E4EE60-38AE-9853-DFA1-577B39DDE8DC}"/>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Designing a Pipeline in Kubeflow</a:t>
            </a:r>
          </a:p>
        </p:txBody>
      </p:sp>
      <p:sp>
        <p:nvSpPr>
          <p:cNvPr id="4" name="Text Placeholder 3">
            <a:extLst>
              <a:ext uri="{FF2B5EF4-FFF2-40B4-BE49-F238E27FC236}">
                <a16:creationId xmlns:a16="http://schemas.microsoft.com/office/drawing/2014/main" id="{5ABB0AEA-B8E7-2FBA-0DB7-8015DC393867}"/>
              </a:ext>
            </a:extLst>
          </p:cNvPr>
          <p:cNvSpPr>
            <a:spLocks noGrp="1"/>
          </p:cNvSpPr>
          <p:nvPr>
            <p:ph type="body" idx="1"/>
          </p:nvPr>
        </p:nvSpPr>
        <p:spPr>
          <a:xfrm>
            <a:off x="8251042" y="2528662"/>
            <a:ext cx="7410490" cy="4227128"/>
          </a:xfrm>
        </p:spPr>
        <p:txBody>
          <a:bodyPr>
            <a:noAutofit/>
          </a:bodyPr>
          <a:lstStyle/>
          <a:p>
            <a:pPr>
              <a:lnSpc>
                <a:spcPct val="115000"/>
              </a:lnSpc>
            </a:pPr>
            <a:r>
              <a:rPr lang="en-US">
                <a:latin typeface="Open Sans" pitchFamily="2" charset="0"/>
              </a:rPr>
              <a:t>The steps involved are:</a:t>
            </a:r>
          </a:p>
          <a:p>
            <a:pPr>
              <a:lnSpc>
                <a:spcPct val="115000"/>
              </a:lnSpc>
            </a:pPr>
            <a:endParaRPr lang="en-US">
              <a:latin typeface="Open Sans" pitchFamily="2" charset="0"/>
            </a:endParaRPr>
          </a:p>
          <a:p>
            <a:pPr marL="342900" indent="-342900">
              <a:lnSpc>
                <a:spcPct val="115000"/>
              </a:lnSpc>
              <a:buFont typeface="Arial" panose="020B0604020202020204" pitchFamily="34" charset="0"/>
              <a:buChar char="•"/>
            </a:pPr>
            <a:r>
              <a:rPr lang="en-US">
                <a:latin typeface="Open Sans" pitchFamily="2" charset="0"/>
              </a:rPr>
              <a:t>Identify the workflow</a:t>
            </a:r>
          </a:p>
          <a:p>
            <a:pPr marL="342900" indent="-342900">
              <a:lnSpc>
                <a:spcPct val="115000"/>
              </a:lnSpc>
              <a:buFont typeface="Arial" panose="020B0604020202020204" pitchFamily="34" charset="0"/>
              <a:buChar char="•"/>
            </a:pPr>
            <a:r>
              <a:rPr lang="en-US">
                <a:latin typeface="Open Sans" pitchFamily="2" charset="0"/>
              </a:rPr>
              <a:t>Define the components</a:t>
            </a:r>
          </a:p>
          <a:p>
            <a:pPr marL="342900" indent="-342900">
              <a:lnSpc>
                <a:spcPct val="115000"/>
              </a:lnSpc>
              <a:buFont typeface="Arial" panose="020B0604020202020204" pitchFamily="34" charset="0"/>
              <a:buChar char="•"/>
            </a:pPr>
            <a:r>
              <a:rPr lang="en-US">
                <a:latin typeface="Open Sans" pitchFamily="2" charset="0"/>
              </a:rPr>
              <a:t>Determine component dependencies</a:t>
            </a:r>
          </a:p>
          <a:p>
            <a:pPr marL="342900" indent="-342900">
              <a:lnSpc>
                <a:spcPct val="115000"/>
              </a:lnSpc>
              <a:buFont typeface="Arial" panose="020B0604020202020204" pitchFamily="34" charset="0"/>
              <a:buChar char="•"/>
            </a:pPr>
            <a:r>
              <a:rPr lang="en-US">
                <a:latin typeface="Open Sans" pitchFamily="2" charset="0"/>
              </a:rPr>
              <a:t>Define input and output interfaces </a:t>
            </a:r>
          </a:p>
          <a:p>
            <a:pPr marL="342900" indent="-342900">
              <a:lnSpc>
                <a:spcPct val="115000"/>
              </a:lnSpc>
              <a:buFont typeface="Arial" panose="020B0604020202020204" pitchFamily="34" charset="0"/>
              <a:buChar char="•"/>
            </a:pPr>
            <a:r>
              <a:rPr lang="en-US">
                <a:latin typeface="Open Sans" pitchFamily="2" charset="0"/>
              </a:rPr>
              <a:t>Configure data transformations and preprocessing</a:t>
            </a:r>
          </a:p>
          <a:p>
            <a:pPr marL="342900" indent="-342900">
              <a:lnSpc>
                <a:spcPct val="115000"/>
              </a:lnSpc>
              <a:buFont typeface="Arial" panose="020B0604020202020204" pitchFamily="34" charset="0"/>
              <a:buChar char="•"/>
            </a:pPr>
            <a:r>
              <a:rPr lang="en-US">
                <a:latin typeface="Open Sans" pitchFamily="2" charset="0"/>
              </a:rPr>
              <a:t>Define hyperparameters and configurations</a:t>
            </a:r>
          </a:p>
          <a:p>
            <a:pPr marL="342900" indent="-342900">
              <a:lnSpc>
                <a:spcPct val="115000"/>
              </a:lnSpc>
              <a:buFont typeface="Arial" panose="020B0604020202020204" pitchFamily="34" charset="0"/>
              <a:buChar char="•"/>
            </a:pPr>
            <a:r>
              <a:rPr lang="en-US">
                <a:latin typeface="Open Sans" pitchFamily="2" charset="0"/>
              </a:rPr>
              <a:t>Set up environmental requirements</a:t>
            </a:r>
          </a:p>
          <a:p>
            <a:pPr marL="342900" indent="-342900">
              <a:lnSpc>
                <a:spcPct val="115000"/>
              </a:lnSpc>
              <a:buFont typeface="Arial" panose="020B0604020202020204" pitchFamily="34" charset="0"/>
              <a:buChar char="•"/>
            </a:pPr>
            <a:r>
              <a:rPr lang="en-US">
                <a:latin typeface="Open Sans" pitchFamily="2" charset="0"/>
              </a:rPr>
              <a:t>Validate and test the pipeline</a:t>
            </a:r>
          </a:p>
        </p:txBody>
      </p:sp>
      <p:sp>
        <p:nvSpPr>
          <p:cNvPr id="6" name="Brandline_LVC">
            <a:extLst>
              <a:ext uri="{FF2B5EF4-FFF2-40B4-BE49-F238E27FC236}">
                <a16:creationId xmlns:a16="http://schemas.microsoft.com/office/drawing/2014/main" id="{78892933-9FEA-CA58-4A75-F2CA5027BBDA}"/>
              </a:ext>
            </a:extLst>
          </p:cNvPr>
          <p:cNvSpPr/>
          <p:nvPr/>
        </p:nvSpPr>
        <p:spPr>
          <a:xfrm>
            <a:off x="4533900" y="816324"/>
            <a:ext cx="7201376"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 name="Picture 1" descr="A person and person standing next to a clipboard with a diagram&#10;&#10;Description automatically generated">
            <a:extLst>
              <a:ext uri="{FF2B5EF4-FFF2-40B4-BE49-F238E27FC236}">
                <a16:creationId xmlns:a16="http://schemas.microsoft.com/office/drawing/2014/main" id="{B4254CFC-170C-F069-EEE6-11494DD1181E}"/>
              </a:ext>
            </a:extLst>
          </p:cNvPr>
          <p:cNvPicPr>
            <a:picLocks noChangeAspect="1"/>
          </p:cNvPicPr>
          <p:nvPr/>
        </p:nvPicPr>
        <p:blipFill>
          <a:blip r:embed="rId3"/>
          <a:stretch>
            <a:fillRect/>
          </a:stretch>
        </p:blipFill>
        <p:spPr>
          <a:xfrm>
            <a:off x="1330484" y="2609666"/>
            <a:ext cx="5533168" cy="4065121"/>
          </a:xfrm>
          <a:prstGeom prst="rect">
            <a:avLst/>
          </a:prstGeom>
        </p:spPr>
      </p:pic>
    </p:spTree>
    <p:extLst>
      <p:ext uri="{BB962C8B-B14F-4D97-AF65-F5344CB8AC3E}">
        <p14:creationId xmlns:p14="http://schemas.microsoft.com/office/powerpoint/2010/main" val="1530117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70D8BBE8-41B4-5413-F87C-6297EBF2FFE9}"/>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Step 1: Identify the Workflow</a:t>
            </a:r>
          </a:p>
        </p:txBody>
      </p:sp>
      <p:sp>
        <p:nvSpPr>
          <p:cNvPr id="7" name="Google Shape;56;p2">
            <a:extLst>
              <a:ext uri="{FF2B5EF4-FFF2-40B4-BE49-F238E27FC236}">
                <a16:creationId xmlns:a16="http://schemas.microsoft.com/office/drawing/2014/main" id="{79C07668-F071-4C7B-2E8C-29587DE6F24F}"/>
              </a:ext>
            </a:extLst>
          </p:cNvPr>
          <p:cNvSpPr/>
          <p:nvPr/>
        </p:nvSpPr>
        <p:spPr>
          <a:xfrm>
            <a:off x="5271776" y="1551990"/>
            <a:ext cx="5712449" cy="849119"/>
          </a:xfrm>
          <a:prstGeom prst="roundRect">
            <a:avLst>
              <a:gd name="adj" fmla="val 10999"/>
            </a:avLst>
          </a:prstGeom>
          <a:solidFill>
            <a:srgbClr val="A8D3EE"/>
          </a:solidFill>
          <a:ln w="3175" cap="flat" cmpd="sng">
            <a:solidFill>
              <a:schemeClr val="tx1"/>
            </a:solidFill>
            <a:prstDash val="solid"/>
            <a:miter lim="800000"/>
            <a:headEnd type="none" w="sm" len="sm"/>
            <a:tailEnd type="none" w="sm" len="sm"/>
          </a:ln>
          <a:effectLst/>
        </p:spPr>
        <p:txBody>
          <a:bodyPr spcFirstLastPara="1" wrap="square" lIns="91425" tIns="91425" rIns="91425" bIns="91425" anchor="ctr" anchorCtr="0">
            <a:noAutofit/>
          </a:bodyPr>
          <a:lstStyle/>
          <a:p>
            <a:pPr algn="ctr">
              <a:lnSpc>
                <a:spcPct val="115000"/>
              </a:lnSpc>
            </a:pPr>
            <a:r>
              <a:rPr lang="en-US" sz="2200">
                <a:solidFill>
                  <a:schemeClr val="tx1">
                    <a:lumMod val="75000"/>
                    <a:lumOff val="25000"/>
                  </a:schemeClr>
                </a:solidFill>
                <a:latin typeface="Open Sans" pitchFamily="2" charset="0"/>
                <a:ea typeface="Open Sans"/>
                <a:cs typeface="Arial"/>
              </a:rPr>
              <a:t>Understand the problem statement and objectives of the pipeline</a:t>
            </a:r>
          </a:p>
        </p:txBody>
      </p:sp>
      <p:sp>
        <p:nvSpPr>
          <p:cNvPr id="8" name="Google Shape;58;p2">
            <a:extLst>
              <a:ext uri="{FF2B5EF4-FFF2-40B4-BE49-F238E27FC236}">
                <a16:creationId xmlns:a16="http://schemas.microsoft.com/office/drawing/2014/main" id="{560E7E37-DA36-E60C-E2DE-B565A5343BF1}"/>
              </a:ext>
            </a:extLst>
          </p:cNvPr>
          <p:cNvSpPr/>
          <p:nvPr/>
        </p:nvSpPr>
        <p:spPr>
          <a:xfrm>
            <a:off x="5271776" y="3282290"/>
            <a:ext cx="5712449" cy="849119"/>
          </a:xfrm>
          <a:prstGeom prst="roundRect">
            <a:avLst>
              <a:gd name="adj" fmla="val 8929"/>
            </a:avLst>
          </a:prstGeom>
          <a:solidFill>
            <a:srgbClr val="A8D3EE"/>
          </a:solidFill>
          <a:ln w="3175" cap="flat" cmpd="sng">
            <a:solidFill>
              <a:schemeClr val="tx1"/>
            </a:solidFill>
            <a:prstDash val="solid"/>
            <a:miter lim="800000"/>
            <a:headEnd type="none" w="sm" len="sm"/>
            <a:tailEnd type="none" w="sm" len="sm"/>
          </a:ln>
          <a:effectLst/>
        </p:spPr>
        <p:txBody>
          <a:bodyPr spcFirstLastPara="1" wrap="square" lIns="91425" tIns="91425" rIns="91425" bIns="91425" anchor="ctr" anchorCtr="0">
            <a:noAutofit/>
          </a:bodyPr>
          <a:lstStyle/>
          <a:p>
            <a:pPr algn="ctr">
              <a:lnSpc>
                <a:spcPct val="115000"/>
              </a:lnSpc>
            </a:pPr>
            <a:r>
              <a:rPr lang="en-US" sz="2200">
                <a:solidFill>
                  <a:schemeClr val="tx1">
                    <a:lumMod val="75000"/>
                    <a:lumOff val="25000"/>
                  </a:schemeClr>
                </a:solidFill>
                <a:latin typeface="Open Sans" pitchFamily="2" charset="0"/>
                <a:ea typeface="Open Sans"/>
                <a:cs typeface="Arial"/>
              </a:rPr>
              <a:t>Analyze input data sources and necessary data transformations</a:t>
            </a:r>
          </a:p>
        </p:txBody>
      </p:sp>
      <p:sp>
        <p:nvSpPr>
          <p:cNvPr id="9" name="Google Shape;60;p2">
            <a:extLst>
              <a:ext uri="{FF2B5EF4-FFF2-40B4-BE49-F238E27FC236}">
                <a16:creationId xmlns:a16="http://schemas.microsoft.com/office/drawing/2014/main" id="{F5DF83FE-333E-E31A-DBD4-E9FD6209013E}"/>
              </a:ext>
            </a:extLst>
          </p:cNvPr>
          <p:cNvSpPr/>
          <p:nvPr/>
        </p:nvSpPr>
        <p:spPr>
          <a:xfrm>
            <a:off x="5271776" y="5012590"/>
            <a:ext cx="5712449" cy="849119"/>
          </a:xfrm>
          <a:prstGeom prst="roundRect">
            <a:avLst>
              <a:gd name="adj" fmla="val 5595"/>
            </a:avLst>
          </a:prstGeom>
          <a:solidFill>
            <a:srgbClr val="A8D3EE"/>
          </a:solidFill>
          <a:ln w="3175" cap="flat" cmpd="sng">
            <a:solidFill>
              <a:schemeClr val="tx1"/>
            </a:solidFill>
            <a:prstDash val="solid"/>
            <a:miter lim="800000"/>
            <a:headEnd type="none" w="sm" len="sm"/>
            <a:tailEnd type="none" w="sm" len="sm"/>
          </a:ln>
          <a:effectLst/>
        </p:spPr>
        <p:txBody>
          <a:bodyPr spcFirstLastPara="1" wrap="square" lIns="91425" tIns="91425" rIns="91425" bIns="91425" anchor="ctr" anchorCtr="0">
            <a:noAutofit/>
          </a:bodyPr>
          <a:lstStyle/>
          <a:p>
            <a:pPr algn="ctr">
              <a:lnSpc>
                <a:spcPct val="115000"/>
              </a:lnSpc>
            </a:pPr>
            <a:r>
              <a:rPr lang="en-US" sz="2200">
                <a:solidFill>
                  <a:schemeClr val="tx1">
                    <a:lumMod val="75000"/>
                    <a:lumOff val="25000"/>
                  </a:schemeClr>
                </a:solidFill>
                <a:latin typeface="Open Sans" pitchFamily="2" charset="0"/>
                <a:ea typeface="Open Sans"/>
                <a:cs typeface="Arial"/>
              </a:rPr>
              <a:t>Determine the sequence of tasks</a:t>
            </a:r>
          </a:p>
        </p:txBody>
      </p:sp>
      <p:sp>
        <p:nvSpPr>
          <p:cNvPr id="10" name="Google Shape;62;p2">
            <a:extLst>
              <a:ext uri="{FF2B5EF4-FFF2-40B4-BE49-F238E27FC236}">
                <a16:creationId xmlns:a16="http://schemas.microsoft.com/office/drawing/2014/main" id="{CA8D6719-9B88-FB76-C55A-8F1531A94820}"/>
              </a:ext>
            </a:extLst>
          </p:cNvPr>
          <p:cNvSpPr/>
          <p:nvPr/>
        </p:nvSpPr>
        <p:spPr>
          <a:xfrm>
            <a:off x="5271776" y="6742891"/>
            <a:ext cx="5712449" cy="849119"/>
          </a:xfrm>
          <a:prstGeom prst="roundRect">
            <a:avLst>
              <a:gd name="adj" fmla="val 7730"/>
            </a:avLst>
          </a:prstGeom>
          <a:solidFill>
            <a:srgbClr val="A8D3EE"/>
          </a:solidFill>
          <a:ln w="3175" cap="flat" cmpd="sng">
            <a:solidFill>
              <a:schemeClr val="tx1"/>
            </a:solidFill>
            <a:prstDash val="solid"/>
            <a:miter lim="800000"/>
            <a:headEnd type="none" w="sm" len="sm"/>
            <a:tailEnd type="none" w="sm" len="sm"/>
          </a:ln>
          <a:effectLst/>
        </p:spPr>
        <p:txBody>
          <a:bodyPr spcFirstLastPara="1" wrap="square" lIns="91425" tIns="91425" rIns="91425" bIns="91425" anchor="ctr" anchorCtr="0">
            <a:noAutofit/>
          </a:bodyPr>
          <a:lstStyle/>
          <a:p>
            <a:pPr algn="ctr">
              <a:lnSpc>
                <a:spcPct val="115000"/>
              </a:lnSpc>
            </a:pPr>
            <a:r>
              <a:rPr lang="en-US" sz="2200">
                <a:solidFill>
                  <a:schemeClr val="tx1">
                    <a:lumMod val="75000"/>
                    <a:lumOff val="25000"/>
                  </a:schemeClr>
                </a:solidFill>
                <a:latin typeface="Open Sans" pitchFamily="2" charset="0"/>
                <a:ea typeface="Open Sans"/>
                <a:cs typeface="Arial"/>
              </a:rPr>
              <a:t>Visualize the process through flowcharts</a:t>
            </a:r>
          </a:p>
        </p:txBody>
      </p:sp>
      <p:sp>
        <p:nvSpPr>
          <p:cNvPr id="4" name="Brandline_LVC">
            <a:extLst>
              <a:ext uri="{FF2B5EF4-FFF2-40B4-BE49-F238E27FC236}">
                <a16:creationId xmlns:a16="http://schemas.microsoft.com/office/drawing/2014/main" id="{456ED836-E87D-94E4-9932-798D313A1F14}"/>
              </a:ext>
            </a:extLst>
          </p:cNvPr>
          <p:cNvSpPr/>
          <p:nvPr/>
        </p:nvSpPr>
        <p:spPr>
          <a:xfrm>
            <a:off x="4914900" y="816324"/>
            <a:ext cx="6433503"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6011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1AA904B-2E7B-6B07-2806-09184CF26FFD}"/>
              </a:ext>
            </a:extLst>
          </p:cNvPr>
          <p:cNvSpPr>
            <a:spLocks noGrp="1"/>
          </p:cNvSpPr>
          <p:nvPr>
            <p:ph type="body" idx="10"/>
          </p:nvPr>
        </p:nvSpPr>
        <p:spPr>
          <a:xfrm>
            <a:off x="1279501" y="1479639"/>
            <a:ext cx="13696999" cy="1175109"/>
          </a:xfrm>
        </p:spPr>
        <p:txBody>
          <a:bodyPr>
            <a:noAutofit/>
          </a:bodyPr>
          <a:lstStyle/>
          <a:p>
            <a:pPr algn="ctr">
              <a:lnSpc>
                <a:spcPct val="115000"/>
              </a:lnSpc>
            </a:pPr>
            <a:r>
              <a:rPr lang="en-US" b="0" i="0">
                <a:solidFill>
                  <a:srgbClr val="404040"/>
                </a:solidFill>
                <a:effectLst/>
                <a:latin typeface="Open Sans" panose="020B0606030504020204" pitchFamily="34" charset="0"/>
              </a:rPr>
              <a:t>In pipeline design, it is essential to identify and define the individual components or steps.</a:t>
            </a:r>
            <a:endParaRPr lang="en-US">
              <a:solidFill>
                <a:srgbClr val="404040"/>
              </a:solidFill>
              <a:latin typeface="Open Sans" panose="020B0606030504020204" pitchFamily="34" charset="0"/>
            </a:endParaRPr>
          </a:p>
          <a:p>
            <a:pPr algn="ctr">
              <a:lnSpc>
                <a:spcPct val="135000"/>
              </a:lnSpc>
            </a:pPr>
            <a:r>
              <a:rPr lang="en-IN">
                <a:latin typeface="Open Sans" pitchFamily="2" charset="0"/>
              </a:rPr>
              <a:t>These include:</a:t>
            </a:r>
          </a:p>
        </p:txBody>
      </p:sp>
      <p:sp>
        <p:nvSpPr>
          <p:cNvPr id="4" name="Title 3">
            <a:extLst>
              <a:ext uri="{FF2B5EF4-FFF2-40B4-BE49-F238E27FC236}">
                <a16:creationId xmlns:a16="http://schemas.microsoft.com/office/drawing/2014/main" id="{B203B330-817B-FFB2-91F5-2F9B0C99A257}"/>
              </a:ext>
            </a:extLst>
          </p:cNvPr>
          <p:cNvSpPr>
            <a:spLocks noGrp="1"/>
          </p:cNvSpPr>
          <p:nvPr>
            <p:ph type="title"/>
          </p:nvPr>
        </p:nvSpPr>
        <p:spPr>
          <a:xfrm>
            <a:off x="-10160" y="229878"/>
            <a:ext cx="16276320" cy="687244"/>
          </a:xfrm>
        </p:spPr>
        <p:txBody>
          <a:bodyPr>
            <a:normAutofit/>
          </a:bodyPr>
          <a:lstStyle/>
          <a:p>
            <a:pPr>
              <a:tabLst>
                <a:tab pos="4670425" algn="l"/>
              </a:tabLst>
            </a:pPr>
            <a:r>
              <a:rPr lang="en-US">
                <a:solidFill>
                  <a:srgbClr val="404040"/>
                </a:solidFill>
                <a:latin typeface="Open Sans Bold" pitchFamily="2" charset="0"/>
              </a:rPr>
              <a:t>Step 2: Define the Components</a:t>
            </a:r>
            <a:endParaRPr lang="en-IN">
              <a:solidFill>
                <a:srgbClr val="404040"/>
              </a:solidFill>
              <a:latin typeface="Open Sans Bold" pitchFamily="2" charset="0"/>
            </a:endParaRPr>
          </a:p>
        </p:txBody>
      </p:sp>
      <p:grpSp>
        <p:nvGrpSpPr>
          <p:cNvPr id="40" name="Graphic 2">
            <a:extLst>
              <a:ext uri="{FF2B5EF4-FFF2-40B4-BE49-F238E27FC236}">
                <a16:creationId xmlns:a16="http://schemas.microsoft.com/office/drawing/2014/main" id="{0457EA6F-42C8-8CBE-BBFD-84522471B14C}"/>
              </a:ext>
            </a:extLst>
          </p:cNvPr>
          <p:cNvGrpSpPr/>
          <p:nvPr/>
        </p:nvGrpSpPr>
        <p:grpSpPr>
          <a:xfrm>
            <a:off x="884863" y="3419243"/>
            <a:ext cx="2603213" cy="959449"/>
            <a:chOff x="838087" y="2753210"/>
            <a:chExt cx="2603213" cy="1075129"/>
          </a:xfrm>
          <a:solidFill>
            <a:srgbClr val="93CF9F"/>
          </a:solidFill>
        </p:grpSpPr>
        <p:sp>
          <p:nvSpPr>
            <p:cNvPr id="42" name="Freeform: Shape 41">
              <a:extLst>
                <a:ext uri="{FF2B5EF4-FFF2-40B4-BE49-F238E27FC236}">
                  <a16:creationId xmlns:a16="http://schemas.microsoft.com/office/drawing/2014/main" id="{99FCF956-C51B-DD46-4449-C54BFBEDC74C}"/>
                </a:ext>
              </a:extLst>
            </p:cNvPr>
            <p:cNvSpPr/>
            <p:nvPr/>
          </p:nvSpPr>
          <p:spPr>
            <a:xfrm>
              <a:off x="838087" y="2753210"/>
              <a:ext cx="2603213" cy="1075129"/>
            </a:xfrm>
            <a:custGeom>
              <a:avLst/>
              <a:gdLst>
                <a:gd name="connsiteX0" fmla="*/ 2603214 w 2603213"/>
                <a:gd name="connsiteY0" fmla="*/ 1075130 h 1075129"/>
                <a:gd name="connsiteX1" fmla="*/ 2603214 w 2603213"/>
                <a:gd name="connsiteY1" fmla="*/ 597997 h 1075129"/>
                <a:gd name="connsiteX2" fmla="*/ 2318374 w 2603213"/>
                <a:gd name="connsiteY2" fmla="*/ 313157 h 1075129"/>
                <a:gd name="connsiteX3" fmla="*/ 1715739 w 2603213"/>
                <a:gd name="connsiteY3" fmla="*/ 313157 h 1075129"/>
                <a:gd name="connsiteX4" fmla="*/ 1301598 w 2603213"/>
                <a:gd name="connsiteY4" fmla="*/ 0 h 1075129"/>
                <a:gd name="connsiteX5" fmla="*/ 887470 w 2603213"/>
                <a:gd name="connsiteY5" fmla="*/ 313157 h 1075129"/>
                <a:gd name="connsiteX6" fmla="*/ 284840 w 2603213"/>
                <a:gd name="connsiteY6" fmla="*/ 313157 h 1075129"/>
                <a:gd name="connsiteX7" fmla="*/ 0 w 2603213"/>
                <a:gd name="connsiteY7" fmla="*/ 597997 h 1075129"/>
                <a:gd name="connsiteX8" fmla="*/ 0 w 2603213"/>
                <a:gd name="connsiteY8" fmla="*/ 1075130 h 1075129"/>
                <a:gd name="connsiteX9" fmla="*/ 2603214 w 2603213"/>
                <a:gd name="connsiteY9" fmla="*/ 1075130 h 1075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213" h="1075129">
                  <a:moveTo>
                    <a:pt x="2603214" y="1075130"/>
                  </a:moveTo>
                  <a:lnTo>
                    <a:pt x="2603214" y="597997"/>
                  </a:lnTo>
                  <a:cubicBezTo>
                    <a:pt x="2603214" y="440937"/>
                    <a:pt x="2475434" y="313157"/>
                    <a:pt x="2318374" y="313157"/>
                  </a:cubicBezTo>
                  <a:lnTo>
                    <a:pt x="1715739" y="313157"/>
                  </a:lnTo>
                  <a:cubicBezTo>
                    <a:pt x="1664661" y="132459"/>
                    <a:pt x="1498658" y="0"/>
                    <a:pt x="1301598" y="0"/>
                  </a:cubicBezTo>
                  <a:cubicBezTo>
                    <a:pt x="1104552" y="0"/>
                    <a:pt x="938549" y="132459"/>
                    <a:pt x="887470" y="313157"/>
                  </a:cubicBezTo>
                  <a:lnTo>
                    <a:pt x="284840" y="313157"/>
                  </a:lnTo>
                  <a:cubicBezTo>
                    <a:pt x="127780" y="313157"/>
                    <a:pt x="0" y="440937"/>
                    <a:pt x="0" y="597997"/>
                  </a:cubicBezTo>
                  <a:lnTo>
                    <a:pt x="0" y="1075130"/>
                  </a:lnTo>
                  <a:lnTo>
                    <a:pt x="2603214" y="1075130"/>
                  </a:lnTo>
                  <a:close/>
                </a:path>
              </a:pathLst>
            </a:custGeom>
            <a:grpFill/>
            <a:ln w="4187" cap="flat">
              <a:noFill/>
              <a:prstDash val="solid"/>
              <a:miter/>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sp>
          <p:nvSpPr>
            <p:cNvPr id="43" name="Freeform: Shape 42">
              <a:extLst>
                <a:ext uri="{FF2B5EF4-FFF2-40B4-BE49-F238E27FC236}">
                  <a16:creationId xmlns:a16="http://schemas.microsoft.com/office/drawing/2014/main" id="{F6517BC7-468E-636A-B089-740444BB5F50}"/>
                </a:ext>
              </a:extLst>
            </p:cNvPr>
            <p:cNvSpPr/>
            <p:nvPr/>
          </p:nvSpPr>
          <p:spPr>
            <a:xfrm>
              <a:off x="2021213" y="3065177"/>
              <a:ext cx="236957" cy="236957"/>
            </a:xfrm>
            <a:custGeom>
              <a:avLst/>
              <a:gdLst>
                <a:gd name="connsiteX0" fmla="*/ 0 w 236957"/>
                <a:gd name="connsiteY0" fmla="*/ 118477 h 236957"/>
                <a:gd name="connsiteX1" fmla="*/ 118477 w 236957"/>
                <a:gd name="connsiteY1" fmla="*/ 0 h 236957"/>
                <a:gd name="connsiteX2" fmla="*/ 236958 w 236957"/>
                <a:gd name="connsiteY2" fmla="*/ 118477 h 236957"/>
                <a:gd name="connsiteX3" fmla="*/ 118477 w 236957"/>
                <a:gd name="connsiteY3" fmla="*/ 236958 h 236957"/>
                <a:gd name="connsiteX4" fmla="*/ 0 w 236957"/>
                <a:gd name="connsiteY4" fmla="*/ 118477 h 236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957" h="236957">
                  <a:moveTo>
                    <a:pt x="0" y="118477"/>
                  </a:moveTo>
                  <a:cubicBezTo>
                    <a:pt x="0" y="53043"/>
                    <a:pt x="53043" y="0"/>
                    <a:pt x="118477" y="0"/>
                  </a:cubicBezTo>
                  <a:cubicBezTo>
                    <a:pt x="183915" y="0"/>
                    <a:pt x="236958" y="53043"/>
                    <a:pt x="236958" y="118477"/>
                  </a:cubicBezTo>
                  <a:cubicBezTo>
                    <a:pt x="236958" y="183915"/>
                    <a:pt x="183915" y="236958"/>
                    <a:pt x="118477" y="236958"/>
                  </a:cubicBezTo>
                  <a:cubicBezTo>
                    <a:pt x="53043" y="236958"/>
                    <a:pt x="0" y="183915"/>
                    <a:pt x="0" y="118477"/>
                  </a:cubicBezTo>
                  <a:close/>
                </a:path>
              </a:pathLst>
            </a:custGeom>
            <a:grpFill/>
            <a:ln w="4187" cap="flat">
              <a:noFill/>
              <a:prstDash val="solid"/>
              <a:miter/>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grpSp>
      <p:sp>
        <p:nvSpPr>
          <p:cNvPr id="41" name="Freeform: Shape 40">
            <a:extLst>
              <a:ext uri="{FF2B5EF4-FFF2-40B4-BE49-F238E27FC236}">
                <a16:creationId xmlns:a16="http://schemas.microsoft.com/office/drawing/2014/main" id="{C547DB5C-A42D-8FEE-D290-DB4556712405}"/>
              </a:ext>
            </a:extLst>
          </p:cNvPr>
          <p:cNvSpPr/>
          <p:nvPr/>
        </p:nvSpPr>
        <p:spPr>
          <a:xfrm>
            <a:off x="1005347" y="3803373"/>
            <a:ext cx="2368639" cy="2749827"/>
          </a:xfrm>
          <a:custGeom>
            <a:avLst/>
            <a:gdLst>
              <a:gd name="connsiteX0" fmla="*/ 2201086 w 2368639"/>
              <a:gd name="connsiteY0" fmla="*/ 0 h 3081372"/>
              <a:gd name="connsiteX1" fmla="*/ 1425785 w 2368639"/>
              <a:gd name="connsiteY1" fmla="*/ 0 h 3081372"/>
              <a:gd name="connsiteX2" fmla="*/ 1184320 w 2368639"/>
              <a:gd name="connsiteY2" fmla="*/ 241465 h 3081372"/>
              <a:gd name="connsiteX3" fmla="*/ 942855 w 2368639"/>
              <a:gd name="connsiteY3" fmla="*/ 0 h 3081372"/>
              <a:gd name="connsiteX4" fmla="*/ 167553 w 2368639"/>
              <a:gd name="connsiteY4" fmla="*/ 0 h 3081372"/>
              <a:gd name="connsiteX5" fmla="*/ 0 w 2368639"/>
              <a:gd name="connsiteY5" fmla="*/ 167553 h 3081372"/>
              <a:gd name="connsiteX6" fmla="*/ 0 w 2368639"/>
              <a:gd name="connsiteY6" fmla="*/ 2913820 h 3081372"/>
              <a:gd name="connsiteX7" fmla="*/ 167553 w 2368639"/>
              <a:gd name="connsiteY7" fmla="*/ 3081373 h 3081372"/>
              <a:gd name="connsiteX8" fmla="*/ 2201086 w 2368639"/>
              <a:gd name="connsiteY8" fmla="*/ 3081373 h 3081372"/>
              <a:gd name="connsiteX9" fmla="*/ 2368639 w 2368639"/>
              <a:gd name="connsiteY9" fmla="*/ 2913820 h 3081372"/>
              <a:gd name="connsiteX10" fmla="*/ 2368639 w 2368639"/>
              <a:gd name="connsiteY10" fmla="*/ 167553 h 3081372"/>
              <a:gd name="connsiteX11" fmla="*/ 2201086 w 2368639"/>
              <a:gd name="connsiteY11" fmla="*/ 0 h 3081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8639" h="3081372">
                <a:moveTo>
                  <a:pt x="2201086" y="0"/>
                </a:moveTo>
                <a:lnTo>
                  <a:pt x="1425785" y="0"/>
                </a:lnTo>
                <a:cubicBezTo>
                  <a:pt x="1425785" y="133360"/>
                  <a:pt x="1317675" y="241465"/>
                  <a:pt x="1184320" y="241465"/>
                </a:cubicBezTo>
                <a:cubicBezTo>
                  <a:pt x="1050964" y="241465"/>
                  <a:pt x="942855" y="133356"/>
                  <a:pt x="942855" y="0"/>
                </a:cubicBezTo>
                <a:lnTo>
                  <a:pt x="167553" y="0"/>
                </a:lnTo>
                <a:cubicBezTo>
                  <a:pt x="75399" y="0"/>
                  <a:pt x="0" y="75399"/>
                  <a:pt x="0" y="167553"/>
                </a:cubicBezTo>
                <a:lnTo>
                  <a:pt x="0" y="2913820"/>
                </a:lnTo>
                <a:cubicBezTo>
                  <a:pt x="0" y="3005974"/>
                  <a:pt x="75399" y="3081373"/>
                  <a:pt x="167553" y="3081373"/>
                </a:cubicBezTo>
                <a:lnTo>
                  <a:pt x="2201086" y="3081373"/>
                </a:lnTo>
                <a:cubicBezTo>
                  <a:pt x="2293241" y="3081373"/>
                  <a:pt x="2368639" y="3005974"/>
                  <a:pt x="2368639" y="2913820"/>
                </a:cubicBezTo>
                <a:lnTo>
                  <a:pt x="2368639" y="167553"/>
                </a:lnTo>
                <a:cubicBezTo>
                  <a:pt x="2368639" y="75399"/>
                  <a:pt x="2293241" y="0"/>
                  <a:pt x="2201086" y="0"/>
                </a:cubicBezTo>
                <a:close/>
              </a:path>
            </a:pathLst>
          </a:custGeom>
          <a:noFill/>
          <a:ln w="33499" cap="rnd">
            <a:solidFill>
              <a:srgbClr val="191919"/>
            </a:solidFill>
            <a:prstDash val="solid"/>
            <a:round/>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sp>
        <p:nvSpPr>
          <p:cNvPr id="39" name="TextBox 38">
            <a:extLst>
              <a:ext uri="{FF2B5EF4-FFF2-40B4-BE49-F238E27FC236}">
                <a16:creationId xmlns:a16="http://schemas.microsoft.com/office/drawing/2014/main" id="{A6511C68-AC9A-8613-E112-6302510988DB}"/>
              </a:ext>
            </a:extLst>
          </p:cNvPr>
          <p:cNvSpPr txBox="1"/>
          <p:nvPr/>
        </p:nvSpPr>
        <p:spPr>
          <a:xfrm>
            <a:off x="1005347" y="4755029"/>
            <a:ext cx="2368639" cy="846514"/>
          </a:xfrm>
          <a:prstGeom prst="rect">
            <a:avLst/>
          </a:prstGeom>
          <a:noFill/>
        </p:spPr>
        <p:txBody>
          <a:bodyPr wrap="square">
            <a:spAutoFit/>
          </a:bodyPr>
          <a:lstStyle/>
          <a:p>
            <a:pPr algn="ctr" defTabSz="1248305">
              <a:lnSpc>
                <a:spcPct val="115000"/>
              </a:lnSpc>
              <a:buClrTx/>
              <a:buFontTx/>
              <a:buNone/>
            </a:pPr>
            <a:r>
              <a:rPr lang="en-US" sz="2200" kern="1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Data preprocessing</a:t>
            </a:r>
          </a:p>
        </p:txBody>
      </p:sp>
      <p:grpSp>
        <p:nvGrpSpPr>
          <p:cNvPr id="34" name="Graphic 2">
            <a:extLst>
              <a:ext uri="{FF2B5EF4-FFF2-40B4-BE49-F238E27FC236}">
                <a16:creationId xmlns:a16="http://schemas.microsoft.com/office/drawing/2014/main" id="{4E9E0C49-D275-1C21-2604-360B203F30A6}"/>
              </a:ext>
            </a:extLst>
          </p:cNvPr>
          <p:cNvGrpSpPr/>
          <p:nvPr/>
        </p:nvGrpSpPr>
        <p:grpSpPr>
          <a:xfrm>
            <a:off x="3854834" y="3419247"/>
            <a:ext cx="2603234" cy="959449"/>
            <a:chOff x="3808058" y="2753214"/>
            <a:chExt cx="2603234" cy="1075129"/>
          </a:xfrm>
          <a:solidFill>
            <a:srgbClr val="93CF9F"/>
          </a:solidFill>
        </p:grpSpPr>
        <p:sp>
          <p:nvSpPr>
            <p:cNvPr id="36" name="Freeform: Shape 35">
              <a:extLst>
                <a:ext uri="{FF2B5EF4-FFF2-40B4-BE49-F238E27FC236}">
                  <a16:creationId xmlns:a16="http://schemas.microsoft.com/office/drawing/2014/main" id="{9E40D988-4C06-E8D3-BF3B-F24AD31C42BB}"/>
                </a:ext>
              </a:extLst>
            </p:cNvPr>
            <p:cNvSpPr/>
            <p:nvPr/>
          </p:nvSpPr>
          <p:spPr>
            <a:xfrm>
              <a:off x="3808058" y="2753214"/>
              <a:ext cx="2603234" cy="1075129"/>
            </a:xfrm>
            <a:custGeom>
              <a:avLst/>
              <a:gdLst>
                <a:gd name="connsiteX0" fmla="*/ 2603235 w 2603234"/>
                <a:gd name="connsiteY0" fmla="*/ 1075130 h 1075129"/>
                <a:gd name="connsiteX1" fmla="*/ 2603235 w 2603234"/>
                <a:gd name="connsiteY1" fmla="*/ 597997 h 1075129"/>
                <a:gd name="connsiteX2" fmla="*/ 2318395 w 2603234"/>
                <a:gd name="connsiteY2" fmla="*/ 313157 h 1075129"/>
                <a:gd name="connsiteX3" fmla="*/ 1715748 w 2603234"/>
                <a:gd name="connsiteY3" fmla="*/ 313157 h 1075129"/>
                <a:gd name="connsiteX4" fmla="*/ 1301599 w 2603234"/>
                <a:gd name="connsiteY4" fmla="*/ 0 h 1075129"/>
                <a:gd name="connsiteX5" fmla="*/ 887474 w 2603234"/>
                <a:gd name="connsiteY5" fmla="*/ 313157 h 1075129"/>
                <a:gd name="connsiteX6" fmla="*/ 284840 w 2603234"/>
                <a:gd name="connsiteY6" fmla="*/ 313157 h 1075129"/>
                <a:gd name="connsiteX7" fmla="*/ 0 w 2603234"/>
                <a:gd name="connsiteY7" fmla="*/ 597997 h 1075129"/>
                <a:gd name="connsiteX8" fmla="*/ 0 w 2603234"/>
                <a:gd name="connsiteY8" fmla="*/ 1075130 h 1075129"/>
                <a:gd name="connsiteX9" fmla="*/ 2603235 w 2603234"/>
                <a:gd name="connsiteY9" fmla="*/ 1075130 h 1075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234" h="1075129">
                  <a:moveTo>
                    <a:pt x="2603235" y="1075130"/>
                  </a:moveTo>
                  <a:lnTo>
                    <a:pt x="2603235" y="597997"/>
                  </a:lnTo>
                  <a:cubicBezTo>
                    <a:pt x="2603235" y="440937"/>
                    <a:pt x="2475434" y="313157"/>
                    <a:pt x="2318395" y="313157"/>
                  </a:cubicBezTo>
                  <a:lnTo>
                    <a:pt x="1715748" y="313157"/>
                  </a:lnTo>
                  <a:cubicBezTo>
                    <a:pt x="1664644" y="132459"/>
                    <a:pt x="1498641" y="0"/>
                    <a:pt x="1301599" y="0"/>
                  </a:cubicBezTo>
                  <a:cubicBezTo>
                    <a:pt x="1104556" y="0"/>
                    <a:pt x="938553" y="132459"/>
                    <a:pt x="887474" y="313157"/>
                  </a:cubicBezTo>
                  <a:lnTo>
                    <a:pt x="284840" y="313157"/>
                  </a:lnTo>
                  <a:cubicBezTo>
                    <a:pt x="127780" y="313157"/>
                    <a:pt x="0" y="440937"/>
                    <a:pt x="0" y="597997"/>
                  </a:cubicBezTo>
                  <a:lnTo>
                    <a:pt x="0" y="1075130"/>
                  </a:lnTo>
                  <a:lnTo>
                    <a:pt x="2603235" y="1075130"/>
                  </a:lnTo>
                  <a:close/>
                </a:path>
              </a:pathLst>
            </a:custGeom>
            <a:grpFill/>
            <a:ln w="4187" cap="flat">
              <a:noFill/>
              <a:prstDash val="solid"/>
              <a:miter/>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sp>
          <p:nvSpPr>
            <p:cNvPr id="37" name="Freeform: Shape 36">
              <a:extLst>
                <a:ext uri="{FF2B5EF4-FFF2-40B4-BE49-F238E27FC236}">
                  <a16:creationId xmlns:a16="http://schemas.microsoft.com/office/drawing/2014/main" id="{9D71CACD-2862-A9B8-81DE-EC2447F3F652}"/>
                </a:ext>
              </a:extLst>
            </p:cNvPr>
            <p:cNvSpPr/>
            <p:nvPr/>
          </p:nvSpPr>
          <p:spPr>
            <a:xfrm>
              <a:off x="4991196" y="3065181"/>
              <a:ext cx="236961" cy="236957"/>
            </a:xfrm>
            <a:custGeom>
              <a:avLst/>
              <a:gdLst>
                <a:gd name="connsiteX0" fmla="*/ 0 w 236961"/>
                <a:gd name="connsiteY0" fmla="*/ 118477 h 236957"/>
                <a:gd name="connsiteX1" fmla="*/ 118460 w 236961"/>
                <a:gd name="connsiteY1" fmla="*/ 0 h 236957"/>
                <a:gd name="connsiteX2" fmla="*/ 236962 w 236961"/>
                <a:gd name="connsiteY2" fmla="*/ 118477 h 236957"/>
                <a:gd name="connsiteX3" fmla="*/ 118460 w 236961"/>
                <a:gd name="connsiteY3" fmla="*/ 236958 h 236957"/>
                <a:gd name="connsiteX4" fmla="*/ 0 w 236961"/>
                <a:gd name="connsiteY4" fmla="*/ 118477 h 236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961" h="236957">
                  <a:moveTo>
                    <a:pt x="0" y="118477"/>
                  </a:moveTo>
                  <a:cubicBezTo>
                    <a:pt x="0" y="53043"/>
                    <a:pt x="53031" y="0"/>
                    <a:pt x="118460" y="0"/>
                  </a:cubicBezTo>
                  <a:cubicBezTo>
                    <a:pt x="183890" y="0"/>
                    <a:pt x="236962" y="53043"/>
                    <a:pt x="236962" y="118477"/>
                  </a:cubicBezTo>
                  <a:cubicBezTo>
                    <a:pt x="236962" y="183915"/>
                    <a:pt x="183890" y="236958"/>
                    <a:pt x="118460" y="236958"/>
                  </a:cubicBezTo>
                  <a:cubicBezTo>
                    <a:pt x="53031" y="236958"/>
                    <a:pt x="0" y="183915"/>
                    <a:pt x="0" y="118477"/>
                  </a:cubicBezTo>
                  <a:close/>
                </a:path>
              </a:pathLst>
            </a:custGeom>
            <a:grpFill/>
            <a:ln w="4187" cap="flat">
              <a:noFill/>
              <a:prstDash val="solid"/>
              <a:miter/>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grpSp>
      <p:sp>
        <p:nvSpPr>
          <p:cNvPr id="35" name="Freeform: Shape 34">
            <a:extLst>
              <a:ext uri="{FF2B5EF4-FFF2-40B4-BE49-F238E27FC236}">
                <a16:creationId xmlns:a16="http://schemas.microsoft.com/office/drawing/2014/main" id="{2A1033DA-8C47-0AD1-D50E-C484037D7D32}"/>
              </a:ext>
            </a:extLst>
          </p:cNvPr>
          <p:cNvSpPr/>
          <p:nvPr/>
        </p:nvSpPr>
        <p:spPr>
          <a:xfrm>
            <a:off x="3972213" y="3803377"/>
            <a:ext cx="2368660" cy="2749823"/>
          </a:xfrm>
          <a:custGeom>
            <a:avLst/>
            <a:gdLst>
              <a:gd name="connsiteX0" fmla="*/ 2201108 w 2368660"/>
              <a:gd name="connsiteY0" fmla="*/ 0 h 3081368"/>
              <a:gd name="connsiteX1" fmla="*/ 1425797 w 2368660"/>
              <a:gd name="connsiteY1" fmla="*/ 0 h 3081368"/>
              <a:gd name="connsiteX2" fmla="*/ 1184312 w 2368660"/>
              <a:gd name="connsiteY2" fmla="*/ 241465 h 3081368"/>
              <a:gd name="connsiteX3" fmla="*/ 942855 w 2368660"/>
              <a:gd name="connsiteY3" fmla="*/ 0 h 3081368"/>
              <a:gd name="connsiteX4" fmla="*/ 167553 w 2368660"/>
              <a:gd name="connsiteY4" fmla="*/ 0 h 3081368"/>
              <a:gd name="connsiteX5" fmla="*/ 0 w 2368660"/>
              <a:gd name="connsiteY5" fmla="*/ 167553 h 3081368"/>
              <a:gd name="connsiteX6" fmla="*/ 0 w 2368660"/>
              <a:gd name="connsiteY6" fmla="*/ 2913815 h 3081368"/>
              <a:gd name="connsiteX7" fmla="*/ 167553 w 2368660"/>
              <a:gd name="connsiteY7" fmla="*/ 3081369 h 3081368"/>
              <a:gd name="connsiteX8" fmla="*/ 2201108 w 2368660"/>
              <a:gd name="connsiteY8" fmla="*/ 3081369 h 3081368"/>
              <a:gd name="connsiteX9" fmla="*/ 2368661 w 2368660"/>
              <a:gd name="connsiteY9" fmla="*/ 2913815 h 3081368"/>
              <a:gd name="connsiteX10" fmla="*/ 2368661 w 2368660"/>
              <a:gd name="connsiteY10" fmla="*/ 167553 h 3081368"/>
              <a:gd name="connsiteX11" fmla="*/ 2201108 w 2368660"/>
              <a:gd name="connsiteY11" fmla="*/ 0 h 3081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8660" h="3081368">
                <a:moveTo>
                  <a:pt x="2201108" y="0"/>
                </a:moveTo>
                <a:lnTo>
                  <a:pt x="1425797" y="0"/>
                </a:lnTo>
                <a:cubicBezTo>
                  <a:pt x="1425797" y="133360"/>
                  <a:pt x="1317684" y="241465"/>
                  <a:pt x="1184312" y="241465"/>
                </a:cubicBezTo>
                <a:cubicBezTo>
                  <a:pt x="1050981" y="241465"/>
                  <a:pt x="942855" y="133356"/>
                  <a:pt x="942855" y="0"/>
                </a:cubicBezTo>
                <a:lnTo>
                  <a:pt x="167553" y="0"/>
                </a:lnTo>
                <a:cubicBezTo>
                  <a:pt x="75399" y="0"/>
                  <a:pt x="0" y="75399"/>
                  <a:pt x="0" y="167553"/>
                </a:cubicBezTo>
                <a:lnTo>
                  <a:pt x="0" y="2913815"/>
                </a:lnTo>
                <a:cubicBezTo>
                  <a:pt x="0" y="3005970"/>
                  <a:pt x="75399" y="3081369"/>
                  <a:pt x="167553" y="3081369"/>
                </a:cubicBezTo>
                <a:lnTo>
                  <a:pt x="2201108" y="3081369"/>
                </a:lnTo>
                <a:cubicBezTo>
                  <a:pt x="2293262" y="3081369"/>
                  <a:pt x="2368661" y="3005970"/>
                  <a:pt x="2368661" y="2913815"/>
                </a:cubicBezTo>
                <a:lnTo>
                  <a:pt x="2368661" y="167553"/>
                </a:lnTo>
                <a:cubicBezTo>
                  <a:pt x="2368661" y="75399"/>
                  <a:pt x="2293262" y="0"/>
                  <a:pt x="2201108" y="0"/>
                </a:cubicBezTo>
                <a:close/>
              </a:path>
            </a:pathLst>
          </a:custGeom>
          <a:noFill/>
          <a:ln w="33499" cap="rnd">
            <a:solidFill>
              <a:srgbClr val="191919"/>
            </a:solidFill>
            <a:prstDash val="solid"/>
            <a:round/>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sp>
        <p:nvSpPr>
          <p:cNvPr id="33" name="TextBox 32">
            <a:extLst>
              <a:ext uri="{FF2B5EF4-FFF2-40B4-BE49-F238E27FC236}">
                <a16:creationId xmlns:a16="http://schemas.microsoft.com/office/drawing/2014/main" id="{E9FA140D-ADC2-F53D-8F0C-E4562B76E2A8}"/>
              </a:ext>
            </a:extLst>
          </p:cNvPr>
          <p:cNvSpPr txBox="1"/>
          <p:nvPr/>
        </p:nvSpPr>
        <p:spPr>
          <a:xfrm>
            <a:off x="3972213" y="4755031"/>
            <a:ext cx="2368660" cy="846514"/>
          </a:xfrm>
          <a:prstGeom prst="rect">
            <a:avLst/>
          </a:prstGeom>
          <a:noFill/>
        </p:spPr>
        <p:txBody>
          <a:bodyPr wrap="square">
            <a:spAutoFit/>
          </a:bodyPr>
          <a:lstStyle/>
          <a:p>
            <a:pPr algn="ctr" defTabSz="1248305">
              <a:lnSpc>
                <a:spcPct val="115000"/>
              </a:lnSpc>
              <a:buClrTx/>
              <a:buFontTx/>
              <a:buNone/>
            </a:pPr>
            <a:r>
              <a:rPr lang="en-US"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Fe</a:t>
            </a:r>
            <a:r>
              <a:rPr lang="en-US" sz="2200" kern="1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ature engineering</a:t>
            </a:r>
          </a:p>
        </p:txBody>
      </p:sp>
      <p:grpSp>
        <p:nvGrpSpPr>
          <p:cNvPr id="28" name="Graphic 2">
            <a:extLst>
              <a:ext uri="{FF2B5EF4-FFF2-40B4-BE49-F238E27FC236}">
                <a16:creationId xmlns:a16="http://schemas.microsoft.com/office/drawing/2014/main" id="{1BB838CA-6517-7E71-0712-838421AC2DD9}"/>
              </a:ext>
            </a:extLst>
          </p:cNvPr>
          <p:cNvGrpSpPr/>
          <p:nvPr/>
        </p:nvGrpSpPr>
        <p:grpSpPr>
          <a:xfrm>
            <a:off x="6825847" y="3419247"/>
            <a:ext cx="2603230" cy="959449"/>
            <a:chOff x="6779071" y="2753214"/>
            <a:chExt cx="2603230" cy="1075129"/>
          </a:xfrm>
          <a:solidFill>
            <a:srgbClr val="93CF9F"/>
          </a:solidFill>
        </p:grpSpPr>
        <p:sp>
          <p:nvSpPr>
            <p:cNvPr id="30" name="Freeform: Shape 29">
              <a:extLst>
                <a:ext uri="{FF2B5EF4-FFF2-40B4-BE49-F238E27FC236}">
                  <a16:creationId xmlns:a16="http://schemas.microsoft.com/office/drawing/2014/main" id="{7888AE43-BBC1-5A6E-D0D4-079FA9E3C085}"/>
                </a:ext>
              </a:extLst>
            </p:cNvPr>
            <p:cNvSpPr/>
            <p:nvPr/>
          </p:nvSpPr>
          <p:spPr>
            <a:xfrm>
              <a:off x="6779071" y="2753214"/>
              <a:ext cx="2603230" cy="1075129"/>
            </a:xfrm>
            <a:custGeom>
              <a:avLst/>
              <a:gdLst>
                <a:gd name="connsiteX0" fmla="*/ 2603230 w 2603230"/>
                <a:gd name="connsiteY0" fmla="*/ 1075130 h 1075129"/>
                <a:gd name="connsiteX1" fmla="*/ 2603230 w 2603230"/>
                <a:gd name="connsiteY1" fmla="*/ 597997 h 1075129"/>
                <a:gd name="connsiteX2" fmla="*/ 2318390 w 2603230"/>
                <a:gd name="connsiteY2" fmla="*/ 313157 h 1075129"/>
                <a:gd name="connsiteX3" fmla="*/ 1715744 w 2603230"/>
                <a:gd name="connsiteY3" fmla="*/ 313157 h 1075129"/>
                <a:gd name="connsiteX4" fmla="*/ 1301636 w 2603230"/>
                <a:gd name="connsiteY4" fmla="*/ 0 h 1075129"/>
                <a:gd name="connsiteX5" fmla="*/ 887487 w 2603230"/>
                <a:gd name="connsiteY5" fmla="*/ 313157 h 1075129"/>
                <a:gd name="connsiteX6" fmla="*/ 284840 w 2603230"/>
                <a:gd name="connsiteY6" fmla="*/ 313157 h 1075129"/>
                <a:gd name="connsiteX7" fmla="*/ 0 w 2603230"/>
                <a:gd name="connsiteY7" fmla="*/ 597997 h 1075129"/>
                <a:gd name="connsiteX8" fmla="*/ 0 w 2603230"/>
                <a:gd name="connsiteY8" fmla="*/ 1075130 h 1075129"/>
                <a:gd name="connsiteX9" fmla="*/ 2603230 w 2603230"/>
                <a:gd name="connsiteY9" fmla="*/ 1075130 h 1075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230" h="1075129">
                  <a:moveTo>
                    <a:pt x="2603230" y="1075130"/>
                  </a:moveTo>
                  <a:lnTo>
                    <a:pt x="2603230" y="597997"/>
                  </a:lnTo>
                  <a:cubicBezTo>
                    <a:pt x="2603230" y="440937"/>
                    <a:pt x="2475430" y="313157"/>
                    <a:pt x="2318390" y="313157"/>
                  </a:cubicBezTo>
                  <a:lnTo>
                    <a:pt x="1715744" y="313157"/>
                  </a:lnTo>
                  <a:cubicBezTo>
                    <a:pt x="1664682" y="132459"/>
                    <a:pt x="1498679" y="0"/>
                    <a:pt x="1301636" y="0"/>
                  </a:cubicBezTo>
                  <a:cubicBezTo>
                    <a:pt x="1104594" y="0"/>
                    <a:pt x="938591" y="132459"/>
                    <a:pt x="887487" y="313157"/>
                  </a:cubicBezTo>
                  <a:lnTo>
                    <a:pt x="284840" y="313157"/>
                  </a:lnTo>
                  <a:cubicBezTo>
                    <a:pt x="127801" y="313157"/>
                    <a:pt x="0" y="440937"/>
                    <a:pt x="0" y="597997"/>
                  </a:cubicBezTo>
                  <a:lnTo>
                    <a:pt x="0" y="1075130"/>
                  </a:lnTo>
                  <a:lnTo>
                    <a:pt x="2603230" y="1075130"/>
                  </a:lnTo>
                  <a:close/>
                </a:path>
              </a:pathLst>
            </a:custGeom>
            <a:grpFill/>
            <a:ln w="4187" cap="flat">
              <a:noFill/>
              <a:prstDash val="solid"/>
              <a:miter/>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sp>
          <p:nvSpPr>
            <p:cNvPr id="31" name="Freeform: Shape 30">
              <a:extLst>
                <a:ext uri="{FF2B5EF4-FFF2-40B4-BE49-F238E27FC236}">
                  <a16:creationId xmlns:a16="http://schemas.microsoft.com/office/drawing/2014/main" id="{69D90C43-C4D2-B5D6-9879-2FC0D2AA2F20}"/>
                </a:ext>
              </a:extLst>
            </p:cNvPr>
            <p:cNvSpPr/>
            <p:nvPr/>
          </p:nvSpPr>
          <p:spPr>
            <a:xfrm>
              <a:off x="7962248" y="3065181"/>
              <a:ext cx="236919" cy="236957"/>
            </a:xfrm>
            <a:custGeom>
              <a:avLst/>
              <a:gdLst>
                <a:gd name="connsiteX0" fmla="*/ 0 w 236919"/>
                <a:gd name="connsiteY0" fmla="*/ 118477 h 236957"/>
                <a:gd name="connsiteX1" fmla="*/ 118460 w 236919"/>
                <a:gd name="connsiteY1" fmla="*/ 0 h 236957"/>
                <a:gd name="connsiteX2" fmla="*/ 236920 w 236919"/>
                <a:gd name="connsiteY2" fmla="*/ 118477 h 236957"/>
                <a:gd name="connsiteX3" fmla="*/ 118460 w 236919"/>
                <a:gd name="connsiteY3" fmla="*/ 236958 h 236957"/>
                <a:gd name="connsiteX4" fmla="*/ 0 w 236919"/>
                <a:gd name="connsiteY4" fmla="*/ 118477 h 236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919" h="236957">
                  <a:moveTo>
                    <a:pt x="0" y="118477"/>
                  </a:moveTo>
                  <a:cubicBezTo>
                    <a:pt x="0" y="53043"/>
                    <a:pt x="53030" y="0"/>
                    <a:pt x="118460" y="0"/>
                  </a:cubicBezTo>
                  <a:cubicBezTo>
                    <a:pt x="183889" y="0"/>
                    <a:pt x="236920" y="53043"/>
                    <a:pt x="236920" y="118477"/>
                  </a:cubicBezTo>
                  <a:cubicBezTo>
                    <a:pt x="236920" y="183915"/>
                    <a:pt x="183889" y="236958"/>
                    <a:pt x="118460" y="236958"/>
                  </a:cubicBezTo>
                  <a:cubicBezTo>
                    <a:pt x="53030" y="236958"/>
                    <a:pt x="0" y="183915"/>
                    <a:pt x="0" y="118477"/>
                  </a:cubicBezTo>
                  <a:close/>
                </a:path>
              </a:pathLst>
            </a:custGeom>
            <a:grpFill/>
            <a:ln w="4187" cap="flat">
              <a:noFill/>
              <a:prstDash val="solid"/>
              <a:miter/>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grpSp>
      <p:sp>
        <p:nvSpPr>
          <p:cNvPr id="29" name="Freeform: Shape 28">
            <a:extLst>
              <a:ext uri="{FF2B5EF4-FFF2-40B4-BE49-F238E27FC236}">
                <a16:creationId xmlns:a16="http://schemas.microsoft.com/office/drawing/2014/main" id="{F8A6306D-53E7-A4DC-1783-D8AF5E3D9AAE}"/>
              </a:ext>
            </a:extLst>
          </p:cNvPr>
          <p:cNvSpPr/>
          <p:nvPr/>
        </p:nvSpPr>
        <p:spPr>
          <a:xfrm>
            <a:off x="6943135" y="3803377"/>
            <a:ext cx="2368655" cy="2749823"/>
          </a:xfrm>
          <a:custGeom>
            <a:avLst/>
            <a:gdLst>
              <a:gd name="connsiteX0" fmla="*/ 2201103 w 2368655"/>
              <a:gd name="connsiteY0" fmla="*/ 0 h 3081368"/>
              <a:gd name="connsiteX1" fmla="*/ 1425793 w 2368655"/>
              <a:gd name="connsiteY1" fmla="*/ 0 h 3081368"/>
              <a:gd name="connsiteX2" fmla="*/ 1184349 w 2368655"/>
              <a:gd name="connsiteY2" fmla="*/ 241465 h 3081368"/>
              <a:gd name="connsiteX3" fmla="*/ 942863 w 2368655"/>
              <a:gd name="connsiteY3" fmla="*/ 0 h 3081368"/>
              <a:gd name="connsiteX4" fmla="*/ 167553 w 2368655"/>
              <a:gd name="connsiteY4" fmla="*/ 0 h 3081368"/>
              <a:gd name="connsiteX5" fmla="*/ 0 w 2368655"/>
              <a:gd name="connsiteY5" fmla="*/ 167553 h 3081368"/>
              <a:gd name="connsiteX6" fmla="*/ 0 w 2368655"/>
              <a:gd name="connsiteY6" fmla="*/ 2913815 h 3081368"/>
              <a:gd name="connsiteX7" fmla="*/ 167553 w 2368655"/>
              <a:gd name="connsiteY7" fmla="*/ 3081369 h 3081368"/>
              <a:gd name="connsiteX8" fmla="*/ 2201103 w 2368655"/>
              <a:gd name="connsiteY8" fmla="*/ 3081369 h 3081368"/>
              <a:gd name="connsiteX9" fmla="*/ 2368656 w 2368655"/>
              <a:gd name="connsiteY9" fmla="*/ 2913815 h 3081368"/>
              <a:gd name="connsiteX10" fmla="*/ 2368656 w 2368655"/>
              <a:gd name="connsiteY10" fmla="*/ 167553 h 3081368"/>
              <a:gd name="connsiteX11" fmla="*/ 2201103 w 2368655"/>
              <a:gd name="connsiteY11" fmla="*/ 0 h 3081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8655" h="3081368">
                <a:moveTo>
                  <a:pt x="2201103" y="0"/>
                </a:moveTo>
                <a:lnTo>
                  <a:pt x="1425793" y="0"/>
                </a:lnTo>
                <a:cubicBezTo>
                  <a:pt x="1425793" y="133360"/>
                  <a:pt x="1317680" y="241465"/>
                  <a:pt x="1184349" y="241465"/>
                </a:cubicBezTo>
                <a:cubicBezTo>
                  <a:pt x="1050977" y="241465"/>
                  <a:pt x="942863" y="133356"/>
                  <a:pt x="942863" y="0"/>
                </a:cubicBezTo>
                <a:lnTo>
                  <a:pt x="167553" y="0"/>
                </a:lnTo>
                <a:cubicBezTo>
                  <a:pt x="75399" y="0"/>
                  <a:pt x="0" y="75399"/>
                  <a:pt x="0" y="167553"/>
                </a:cubicBezTo>
                <a:lnTo>
                  <a:pt x="0" y="2913815"/>
                </a:lnTo>
                <a:cubicBezTo>
                  <a:pt x="0" y="3005970"/>
                  <a:pt x="75399" y="3081369"/>
                  <a:pt x="167553" y="3081369"/>
                </a:cubicBezTo>
                <a:lnTo>
                  <a:pt x="2201103" y="3081369"/>
                </a:lnTo>
                <a:cubicBezTo>
                  <a:pt x="2293257" y="3081369"/>
                  <a:pt x="2368656" y="3005970"/>
                  <a:pt x="2368656" y="2913815"/>
                </a:cubicBezTo>
                <a:lnTo>
                  <a:pt x="2368656" y="167553"/>
                </a:lnTo>
                <a:cubicBezTo>
                  <a:pt x="2368656" y="75399"/>
                  <a:pt x="2293257" y="0"/>
                  <a:pt x="2201103" y="0"/>
                </a:cubicBezTo>
                <a:close/>
              </a:path>
            </a:pathLst>
          </a:custGeom>
          <a:noFill/>
          <a:ln w="33499" cap="rnd">
            <a:solidFill>
              <a:srgbClr val="191919"/>
            </a:solidFill>
            <a:prstDash val="solid"/>
            <a:round/>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sp>
        <p:nvSpPr>
          <p:cNvPr id="27" name="TextBox 26">
            <a:extLst>
              <a:ext uri="{FF2B5EF4-FFF2-40B4-BE49-F238E27FC236}">
                <a16:creationId xmlns:a16="http://schemas.microsoft.com/office/drawing/2014/main" id="{CFF42176-D816-6074-46AD-887909696285}"/>
              </a:ext>
            </a:extLst>
          </p:cNvPr>
          <p:cNvSpPr txBox="1"/>
          <p:nvPr/>
        </p:nvSpPr>
        <p:spPr>
          <a:xfrm>
            <a:off x="6987455" y="4949700"/>
            <a:ext cx="2280015" cy="457176"/>
          </a:xfrm>
          <a:prstGeom prst="rect">
            <a:avLst/>
          </a:prstGeom>
          <a:noFill/>
        </p:spPr>
        <p:txBody>
          <a:bodyPr wrap="square">
            <a:spAutoFit/>
          </a:bodyPr>
          <a:lstStyle/>
          <a:p>
            <a:pPr algn="ctr" defTabSz="1248305">
              <a:lnSpc>
                <a:spcPct val="115000"/>
              </a:lnSpc>
              <a:buClrTx/>
              <a:buFontTx/>
              <a:buNone/>
            </a:pPr>
            <a:r>
              <a:rPr lang="en-US" sz="2200" kern="1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Model training</a:t>
            </a:r>
          </a:p>
        </p:txBody>
      </p:sp>
      <p:grpSp>
        <p:nvGrpSpPr>
          <p:cNvPr id="22" name="Graphic 2">
            <a:extLst>
              <a:ext uri="{FF2B5EF4-FFF2-40B4-BE49-F238E27FC236}">
                <a16:creationId xmlns:a16="http://schemas.microsoft.com/office/drawing/2014/main" id="{A1BA7D1B-844B-6C91-BB94-E68969F88196}"/>
              </a:ext>
            </a:extLst>
          </p:cNvPr>
          <p:cNvGrpSpPr/>
          <p:nvPr/>
        </p:nvGrpSpPr>
        <p:grpSpPr>
          <a:xfrm>
            <a:off x="12767908" y="3419247"/>
            <a:ext cx="2603230" cy="959449"/>
            <a:chOff x="12721132" y="2753214"/>
            <a:chExt cx="2603230" cy="1075129"/>
          </a:xfrm>
          <a:solidFill>
            <a:srgbClr val="93CF9F"/>
          </a:solidFill>
        </p:grpSpPr>
        <p:sp>
          <p:nvSpPr>
            <p:cNvPr id="24" name="Freeform: Shape 23">
              <a:extLst>
                <a:ext uri="{FF2B5EF4-FFF2-40B4-BE49-F238E27FC236}">
                  <a16:creationId xmlns:a16="http://schemas.microsoft.com/office/drawing/2014/main" id="{673055BA-3948-CBC9-936C-D444CC9740F9}"/>
                </a:ext>
              </a:extLst>
            </p:cNvPr>
            <p:cNvSpPr/>
            <p:nvPr/>
          </p:nvSpPr>
          <p:spPr>
            <a:xfrm>
              <a:off x="12721132" y="2753214"/>
              <a:ext cx="2603230" cy="1075129"/>
            </a:xfrm>
            <a:custGeom>
              <a:avLst/>
              <a:gdLst>
                <a:gd name="connsiteX0" fmla="*/ 2603230 w 2603230"/>
                <a:gd name="connsiteY0" fmla="*/ 1075130 h 1075129"/>
                <a:gd name="connsiteX1" fmla="*/ 2603230 w 2603230"/>
                <a:gd name="connsiteY1" fmla="*/ 597997 h 1075129"/>
                <a:gd name="connsiteX2" fmla="*/ 2318390 w 2603230"/>
                <a:gd name="connsiteY2" fmla="*/ 313157 h 1075129"/>
                <a:gd name="connsiteX3" fmla="*/ 1715744 w 2603230"/>
                <a:gd name="connsiteY3" fmla="*/ 313157 h 1075129"/>
                <a:gd name="connsiteX4" fmla="*/ 1301594 w 2603230"/>
                <a:gd name="connsiteY4" fmla="*/ 0 h 1075129"/>
                <a:gd name="connsiteX5" fmla="*/ 887486 w 2603230"/>
                <a:gd name="connsiteY5" fmla="*/ 313157 h 1075129"/>
                <a:gd name="connsiteX6" fmla="*/ 284840 w 2603230"/>
                <a:gd name="connsiteY6" fmla="*/ 313157 h 1075129"/>
                <a:gd name="connsiteX7" fmla="*/ 0 w 2603230"/>
                <a:gd name="connsiteY7" fmla="*/ 597997 h 1075129"/>
                <a:gd name="connsiteX8" fmla="*/ 0 w 2603230"/>
                <a:gd name="connsiteY8" fmla="*/ 1075130 h 1075129"/>
                <a:gd name="connsiteX9" fmla="*/ 2603230 w 2603230"/>
                <a:gd name="connsiteY9" fmla="*/ 1075130 h 1075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230" h="1075129">
                  <a:moveTo>
                    <a:pt x="2603230" y="1075130"/>
                  </a:moveTo>
                  <a:lnTo>
                    <a:pt x="2603230" y="597997"/>
                  </a:lnTo>
                  <a:cubicBezTo>
                    <a:pt x="2603230" y="440937"/>
                    <a:pt x="2475429" y="313157"/>
                    <a:pt x="2318390" y="313157"/>
                  </a:cubicBezTo>
                  <a:lnTo>
                    <a:pt x="1715744" y="313157"/>
                  </a:lnTo>
                  <a:cubicBezTo>
                    <a:pt x="1664681" y="132459"/>
                    <a:pt x="1498679" y="0"/>
                    <a:pt x="1301594" y="0"/>
                  </a:cubicBezTo>
                  <a:cubicBezTo>
                    <a:pt x="1104552" y="0"/>
                    <a:pt x="938549" y="132459"/>
                    <a:pt x="887486" y="313157"/>
                  </a:cubicBezTo>
                  <a:lnTo>
                    <a:pt x="284840" y="313157"/>
                  </a:lnTo>
                  <a:cubicBezTo>
                    <a:pt x="127801" y="313157"/>
                    <a:pt x="0" y="440937"/>
                    <a:pt x="0" y="597997"/>
                  </a:cubicBezTo>
                  <a:lnTo>
                    <a:pt x="0" y="1075130"/>
                  </a:lnTo>
                  <a:lnTo>
                    <a:pt x="2603230" y="1075130"/>
                  </a:lnTo>
                  <a:close/>
                </a:path>
              </a:pathLst>
            </a:custGeom>
            <a:grpFill/>
            <a:ln w="4187" cap="flat">
              <a:noFill/>
              <a:prstDash val="solid"/>
              <a:miter/>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sp>
          <p:nvSpPr>
            <p:cNvPr id="25" name="Freeform: Shape 24">
              <a:extLst>
                <a:ext uri="{FF2B5EF4-FFF2-40B4-BE49-F238E27FC236}">
                  <a16:creationId xmlns:a16="http://schemas.microsoft.com/office/drawing/2014/main" id="{CBD8CB82-C7DB-3357-DB1A-9DECA1DBBC67}"/>
                </a:ext>
              </a:extLst>
            </p:cNvPr>
            <p:cNvSpPr/>
            <p:nvPr/>
          </p:nvSpPr>
          <p:spPr>
            <a:xfrm>
              <a:off x="13904266" y="3065181"/>
              <a:ext cx="236962" cy="236957"/>
            </a:xfrm>
            <a:custGeom>
              <a:avLst/>
              <a:gdLst>
                <a:gd name="connsiteX0" fmla="*/ 0 w 236962"/>
                <a:gd name="connsiteY0" fmla="*/ 118477 h 236957"/>
                <a:gd name="connsiteX1" fmla="*/ 118460 w 236962"/>
                <a:gd name="connsiteY1" fmla="*/ 0 h 236957"/>
                <a:gd name="connsiteX2" fmla="*/ 236962 w 236962"/>
                <a:gd name="connsiteY2" fmla="*/ 118477 h 236957"/>
                <a:gd name="connsiteX3" fmla="*/ 118460 w 236962"/>
                <a:gd name="connsiteY3" fmla="*/ 236958 h 236957"/>
                <a:gd name="connsiteX4" fmla="*/ 0 w 236962"/>
                <a:gd name="connsiteY4" fmla="*/ 118477 h 236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962" h="236957">
                  <a:moveTo>
                    <a:pt x="0" y="118477"/>
                  </a:moveTo>
                  <a:cubicBezTo>
                    <a:pt x="0" y="53043"/>
                    <a:pt x="53030" y="0"/>
                    <a:pt x="118460" y="0"/>
                  </a:cubicBezTo>
                  <a:cubicBezTo>
                    <a:pt x="183890" y="0"/>
                    <a:pt x="236962" y="53043"/>
                    <a:pt x="236962" y="118477"/>
                  </a:cubicBezTo>
                  <a:cubicBezTo>
                    <a:pt x="236962" y="183915"/>
                    <a:pt x="183890" y="236958"/>
                    <a:pt x="118460" y="236958"/>
                  </a:cubicBezTo>
                  <a:cubicBezTo>
                    <a:pt x="53030" y="236958"/>
                    <a:pt x="0" y="183915"/>
                    <a:pt x="0" y="118477"/>
                  </a:cubicBezTo>
                  <a:close/>
                </a:path>
              </a:pathLst>
            </a:custGeom>
            <a:grpFill/>
            <a:ln w="4187" cap="flat">
              <a:noFill/>
              <a:prstDash val="solid"/>
              <a:miter/>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grpSp>
      <p:sp>
        <p:nvSpPr>
          <p:cNvPr id="23" name="Freeform: Shape 22">
            <a:extLst>
              <a:ext uri="{FF2B5EF4-FFF2-40B4-BE49-F238E27FC236}">
                <a16:creationId xmlns:a16="http://schemas.microsoft.com/office/drawing/2014/main" id="{BBB0BCE7-0552-776E-2D38-161146795CF9}"/>
              </a:ext>
            </a:extLst>
          </p:cNvPr>
          <p:cNvSpPr/>
          <p:nvPr/>
        </p:nvSpPr>
        <p:spPr>
          <a:xfrm>
            <a:off x="12886686" y="3803377"/>
            <a:ext cx="2368655" cy="2749823"/>
          </a:xfrm>
          <a:custGeom>
            <a:avLst/>
            <a:gdLst>
              <a:gd name="connsiteX0" fmla="*/ 2201103 w 2368655"/>
              <a:gd name="connsiteY0" fmla="*/ 0 h 3081368"/>
              <a:gd name="connsiteX1" fmla="*/ 1425793 w 2368655"/>
              <a:gd name="connsiteY1" fmla="*/ 0 h 3081368"/>
              <a:gd name="connsiteX2" fmla="*/ 1184307 w 2368655"/>
              <a:gd name="connsiteY2" fmla="*/ 241465 h 3081368"/>
              <a:gd name="connsiteX3" fmla="*/ 942863 w 2368655"/>
              <a:gd name="connsiteY3" fmla="*/ 0 h 3081368"/>
              <a:gd name="connsiteX4" fmla="*/ 167553 w 2368655"/>
              <a:gd name="connsiteY4" fmla="*/ 0 h 3081368"/>
              <a:gd name="connsiteX5" fmla="*/ 0 w 2368655"/>
              <a:gd name="connsiteY5" fmla="*/ 167553 h 3081368"/>
              <a:gd name="connsiteX6" fmla="*/ 0 w 2368655"/>
              <a:gd name="connsiteY6" fmla="*/ 2913815 h 3081368"/>
              <a:gd name="connsiteX7" fmla="*/ 167553 w 2368655"/>
              <a:gd name="connsiteY7" fmla="*/ 3081369 h 3081368"/>
              <a:gd name="connsiteX8" fmla="*/ 2201103 w 2368655"/>
              <a:gd name="connsiteY8" fmla="*/ 3081369 h 3081368"/>
              <a:gd name="connsiteX9" fmla="*/ 2368656 w 2368655"/>
              <a:gd name="connsiteY9" fmla="*/ 2913815 h 3081368"/>
              <a:gd name="connsiteX10" fmla="*/ 2368656 w 2368655"/>
              <a:gd name="connsiteY10" fmla="*/ 167553 h 3081368"/>
              <a:gd name="connsiteX11" fmla="*/ 2201103 w 2368655"/>
              <a:gd name="connsiteY11" fmla="*/ 0 h 3081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8655" h="3081368">
                <a:moveTo>
                  <a:pt x="2201103" y="0"/>
                </a:moveTo>
                <a:lnTo>
                  <a:pt x="1425793" y="0"/>
                </a:lnTo>
                <a:cubicBezTo>
                  <a:pt x="1425793" y="133360"/>
                  <a:pt x="1317680" y="241465"/>
                  <a:pt x="1184307" y="241465"/>
                </a:cubicBezTo>
                <a:cubicBezTo>
                  <a:pt x="1050976" y="241465"/>
                  <a:pt x="942863" y="133356"/>
                  <a:pt x="942863" y="0"/>
                </a:cubicBezTo>
                <a:lnTo>
                  <a:pt x="167553" y="0"/>
                </a:lnTo>
                <a:cubicBezTo>
                  <a:pt x="75399" y="0"/>
                  <a:pt x="0" y="75399"/>
                  <a:pt x="0" y="167553"/>
                </a:cubicBezTo>
                <a:lnTo>
                  <a:pt x="0" y="2913815"/>
                </a:lnTo>
                <a:cubicBezTo>
                  <a:pt x="0" y="3005970"/>
                  <a:pt x="75399" y="3081369"/>
                  <a:pt x="167553" y="3081369"/>
                </a:cubicBezTo>
                <a:lnTo>
                  <a:pt x="2201103" y="3081369"/>
                </a:lnTo>
                <a:cubicBezTo>
                  <a:pt x="2293257" y="3081369"/>
                  <a:pt x="2368656" y="3005970"/>
                  <a:pt x="2368656" y="2913815"/>
                </a:cubicBezTo>
                <a:lnTo>
                  <a:pt x="2368656" y="167553"/>
                </a:lnTo>
                <a:cubicBezTo>
                  <a:pt x="2368656" y="75399"/>
                  <a:pt x="2293257" y="0"/>
                  <a:pt x="2201103" y="0"/>
                </a:cubicBezTo>
                <a:close/>
              </a:path>
            </a:pathLst>
          </a:custGeom>
          <a:noFill/>
          <a:ln w="33499" cap="rnd">
            <a:solidFill>
              <a:srgbClr val="191919"/>
            </a:solidFill>
            <a:prstDash val="solid"/>
            <a:round/>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sp>
        <p:nvSpPr>
          <p:cNvPr id="21" name="TextBox 20">
            <a:extLst>
              <a:ext uri="{FF2B5EF4-FFF2-40B4-BE49-F238E27FC236}">
                <a16:creationId xmlns:a16="http://schemas.microsoft.com/office/drawing/2014/main" id="{0E9C5E29-15A8-71E3-DDD2-2BA9D96E4D4C}"/>
              </a:ext>
            </a:extLst>
          </p:cNvPr>
          <p:cNvSpPr txBox="1"/>
          <p:nvPr/>
        </p:nvSpPr>
        <p:spPr>
          <a:xfrm>
            <a:off x="12886683" y="4949700"/>
            <a:ext cx="2368660" cy="457176"/>
          </a:xfrm>
          <a:prstGeom prst="rect">
            <a:avLst/>
          </a:prstGeom>
          <a:noFill/>
        </p:spPr>
        <p:txBody>
          <a:bodyPr wrap="square">
            <a:spAutoFit/>
          </a:bodyPr>
          <a:lstStyle/>
          <a:p>
            <a:pPr algn="ctr" defTabSz="1248305">
              <a:lnSpc>
                <a:spcPct val="115000"/>
              </a:lnSpc>
              <a:buClrTx/>
              <a:buFontTx/>
              <a:buNone/>
            </a:pPr>
            <a:r>
              <a:rPr lang="en-US" sz="2200" kern="1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Deployment</a:t>
            </a:r>
          </a:p>
        </p:txBody>
      </p:sp>
      <p:grpSp>
        <p:nvGrpSpPr>
          <p:cNvPr id="16" name="Graphic 2">
            <a:extLst>
              <a:ext uri="{FF2B5EF4-FFF2-40B4-BE49-F238E27FC236}">
                <a16:creationId xmlns:a16="http://schemas.microsoft.com/office/drawing/2014/main" id="{4F7F502E-54B0-82D0-C0E5-44875EA06997}"/>
              </a:ext>
            </a:extLst>
          </p:cNvPr>
          <p:cNvGrpSpPr/>
          <p:nvPr/>
        </p:nvGrpSpPr>
        <p:grpSpPr>
          <a:xfrm>
            <a:off x="9796899" y="3419247"/>
            <a:ext cx="2603188" cy="959449"/>
            <a:chOff x="9750123" y="2753214"/>
            <a:chExt cx="2603188" cy="1075129"/>
          </a:xfrm>
          <a:solidFill>
            <a:srgbClr val="93CF9F"/>
          </a:solidFill>
        </p:grpSpPr>
        <p:sp>
          <p:nvSpPr>
            <p:cNvPr id="18" name="Freeform: Shape 17">
              <a:extLst>
                <a:ext uri="{FF2B5EF4-FFF2-40B4-BE49-F238E27FC236}">
                  <a16:creationId xmlns:a16="http://schemas.microsoft.com/office/drawing/2014/main" id="{D24062FF-4470-C1BE-71DB-7BBEA9CA02B4}"/>
                </a:ext>
              </a:extLst>
            </p:cNvPr>
            <p:cNvSpPr/>
            <p:nvPr/>
          </p:nvSpPr>
          <p:spPr>
            <a:xfrm>
              <a:off x="9750123" y="2753214"/>
              <a:ext cx="2603188" cy="1075129"/>
            </a:xfrm>
            <a:custGeom>
              <a:avLst/>
              <a:gdLst>
                <a:gd name="connsiteX0" fmla="*/ 2603188 w 2603188"/>
                <a:gd name="connsiteY0" fmla="*/ 1075130 h 1075129"/>
                <a:gd name="connsiteX1" fmla="*/ 2603188 w 2603188"/>
                <a:gd name="connsiteY1" fmla="*/ 597997 h 1075129"/>
                <a:gd name="connsiteX2" fmla="*/ 2318348 w 2603188"/>
                <a:gd name="connsiteY2" fmla="*/ 313157 h 1075129"/>
                <a:gd name="connsiteX3" fmla="*/ 1715744 w 2603188"/>
                <a:gd name="connsiteY3" fmla="*/ 313157 h 1075129"/>
                <a:gd name="connsiteX4" fmla="*/ 1301594 w 2603188"/>
                <a:gd name="connsiteY4" fmla="*/ 0 h 1075129"/>
                <a:gd name="connsiteX5" fmla="*/ 887445 w 2603188"/>
                <a:gd name="connsiteY5" fmla="*/ 313157 h 1075129"/>
                <a:gd name="connsiteX6" fmla="*/ 284840 w 2603188"/>
                <a:gd name="connsiteY6" fmla="*/ 313157 h 1075129"/>
                <a:gd name="connsiteX7" fmla="*/ 0 w 2603188"/>
                <a:gd name="connsiteY7" fmla="*/ 597997 h 1075129"/>
                <a:gd name="connsiteX8" fmla="*/ 0 w 2603188"/>
                <a:gd name="connsiteY8" fmla="*/ 1075130 h 1075129"/>
                <a:gd name="connsiteX9" fmla="*/ 2603188 w 2603188"/>
                <a:gd name="connsiteY9" fmla="*/ 1075130 h 1075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188" h="1075129">
                  <a:moveTo>
                    <a:pt x="2603188" y="1075130"/>
                  </a:moveTo>
                  <a:lnTo>
                    <a:pt x="2603188" y="597997"/>
                  </a:lnTo>
                  <a:cubicBezTo>
                    <a:pt x="2603188" y="440937"/>
                    <a:pt x="2475429" y="313157"/>
                    <a:pt x="2318348" y="313157"/>
                  </a:cubicBezTo>
                  <a:lnTo>
                    <a:pt x="1715744" y="313157"/>
                  </a:lnTo>
                  <a:cubicBezTo>
                    <a:pt x="1664640" y="132459"/>
                    <a:pt x="1498637" y="0"/>
                    <a:pt x="1301594" y="0"/>
                  </a:cubicBezTo>
                  <a:cubicBezTo>
                    <a:pt x="1104552" y="0"/>
                    <a:pt x="938549" y="132459"/>
                    <a:pt x="887445" y="313157"/>
                  </a:cubicBezTo>
                  <a:lnTo>
                    <a:pt x="284840" y="313157"/>
                  </a:lnTo>
                  <a:cubicBezTo>
                    <a:pt x="127759" y="313157"/>
                    <a:pt x="0" y="440937"/>
                    <a:pt x="0" y="597997"/>
                  </a:cubicBezTo>
                  <a:lnTo>
                    <a:pt x="0" y="1075130"/>
                  </a:lnTo>
                  <a:lnTo>
                    <a:pt x="2603188" y="1075130"/>
                  </a:lnTo>
                  <a:close/>
                </a:path>
              </a:pathLst>
            </a:custGeom>
            <a:grpFill/>
            <a:ln w="4187" cap="flat">
              <a:noFill/>
              <a:prstDash val="solid"/>
              <a:miter/>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sp>
          <p:nvSpPr>
            <p:cNvPr id="19" name="Freeform: Shape 18">
              <a:extLst>
                <a:ext uri="{FF2B5EF4-FFF2-40B4-BE49-F238E27FC236}">
                  <a16:creationId xmlns:a16="http://schemas.microsoft.com/office/drawing/2014/main" id="{DC796580-2B38-0AD6-092D-3725FF8A6F17}"/>
                </a:ext>
              </a:extLst>
            </p:cNvPr>
            <p:cNvSpPr/>
            <p:nvPr/>
          </p:nvSpPr>
          <p:spPr>
            <a:xfrm>
              <a:off x="10933257" y="3065181"/>
              <a:ext cx="236920" cy="236957"/>
            </a:xfrm>
            <a:custGeom>
              <a:avLst/>
              <a:gdLst>
                <a:gd name="connsiteX0" fmla="*/ 0 w 236920"/>
                <a:gd name="connsiteY0" fmla="*/ 118477 h 236957"/>
                <a:gd name="connsiteX1" fmla="*/ 118460 w 236920"/>
                <a:gd name="connsiteY1" fmla="*/ 0 h 236957"/>
                <a:gd name="connsiteX2" fmla="*/ 236920 w 236920"/>
                <a:gd name="connsiteY2" fmla="*/ 118477 h 236957"/>
                <a:gd name="connsiteX3" fmla="*/ 118460 w 236920"/>
                <a:gd name="connsiteY3" fmla="*/ 236958 h 236957"/>
                <a:gd name="connsiteX4" fmla="*/ 0 w 236920"/>
                <a:gd name="connsiteY4" fmla="*/ 118477 h 236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920" h="236957">
                  <a:moveTo>
                    <a:pt x="0" y="118477"/>
                  </a:moveTo>
                  <a:cubicBezTo>
                    <a:pt x="0" y="53043"/>
                    <a:pt x="53031" y="0"/>
                    <a:pt x="118460" y="0"/>
                  </a:cubicBezTo>
                  <a:cubicBezTo>
                    <a:pt x="183890" y="0"/>
                    <a:pt x="236920" y="53043"/>
                    <a:pt x="236920" y="118477"/>
                  </a:cubicBezTo>
                  <a:cubicBezTo>
                    <a:pt x="236920" y="183915"/>
                    <a:pt x="183890" y="236958"/>
                    <a:pt x="118460" y="236958"/>
                  </a:cubicBezTo>
                  <a:cubicBezTo>
                    <a:pt x="53031" y="236958"/>
                    <a:pt x="0" y="183915"/>
                    <a:pt x="0" y="118477"/>
                  </a:cubicBezTo>
                  <a:close/>
                </a:path>
              </a:pathLst>
            </a:custGeom>
            <a:grpFill/>
            <a:ln w="4187" cap="flat">
              <a:noFill/>
              <a:prstDash val="solid"/>
              <a:miter/>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grpSp>
      <p:sp>
        <p:nvSpPr>
          <p:cNvPr id="17" name="Freeform: Shape 16">
            <a:extLst>
              <a:ext uri="{FF2B5EF4-FFF2-40B4-BE49-F238E27FC236}">
                <a16:creationId xmlns:a16="http://schemas.microsoft.com/office/drawing/2014/main" id="{B169A8BB-4933-430C-8E28-A505A649EE61}"/>
              </a:ext>
            </a:extLst>
          </p:cNvPr>
          <p:cNvSpPr/>
          <p:nvPr/>
        </p:nvSpPr>
        <p:spPr>
          <a:xfrm>
            <a:off x="9914186" y="3803377"/>
            <a:ext cx="2368614" cy="2749823"/>
          </a:xfrm>
          <a:custGeom>
            <a:avLst/>
            <a:gdLst>
              <a:gd name="connsiteX0" fmla="*/ 2201061 w 2368614"/>
              <a:gd name="connsiteY0" fmla="*/ 0 h 3081368"/>
              <a:gd name="connsiteX1" fmla="*/ 1425752 w 2368614"/>
              <a:gd name="connsiteY1" fmla="*/ 0 h 3081368"/>
              <a:gd name="connsiteX2" fmla="*/ 1184307 w 2368614"/>
              <a:gd name="connsiteY2" fmla="*/ 241465 h 3081368"/>
              <a:gd name="connsiteX3" fmla="*/ 942822 w 2368614"/>
              <a:gd name="connsiteY3" fmla="*/ 0 h 3081368"/>
              <a:gd name="connsiteX4" fmla="*/ 167553 w 2368614"/>
              <a:gd name="connsiteY4" fmla="*/ 0 h 3081368"/>
              <a:gd name="connsiteX5" fmla="*/ 0 w 2368614"/>
              <a:gd name="connsiteY5" fmla="*/ 167553 h 3081368"/>
              <a:gd name="connsiteX6" fmla="*/ 0 w 2368614"/>
              <a:gd name="connsiteY6" fmla="*/ 2913815 h 3081368"/>
              <a:gd name="connsiteX7" fmla="*/ 167553 w 2368614"/>
              <a:gd name="connsiteY7" fmla="*/ 3081369 h 3081368"/>
              <a:gd name="connsiteX8" fmla="*/ 2201061 w 2368614"/>
              <a:gd name="connsiteY8" fmla="*/ 3081369 h 3081368"/>
              <a:gd name="connsiteX9" fmla="*/ 2368614 w 2368614"/>
              <a:gd name="connsiteY9" fmla="*/ 2913815 h 3081368"/>
              <a:gd name="connsiteX10" fmla="*/ 2368614 w 2368614"/>
              <a:gd name="connsiteY10" fmla="*/ 167553 h 3081368"/>
              <a:gd name="connsiteX11" fmla="*/ 2201061 w 2368614"/>
              <a:gd name="connsiteY11" fmla="*/ 0 h 3081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8614" h="3081368">
                <a:moveTo>
                  <a:pt x="2201061" y="0"/>
                </a:moveTo>
                <a:lnTo>
                  <a:pt x="1425752" y="0"/>
                </a:lnTo>
                <a:cubicBezTo>
                  <a:pt x="1425752" y="133360"/>
                  <a:pt x="1317638" y="241465"/>
                  <a:pt x="1184307" y="241465"/>
                </a:cubicBezTo>
                <a:cubicBezTo>
                  <a:pt x="1050934" y="241465"/>
                  <a:pt x="942822" y="133356"/>
                  <a:pt x="942822" y="0"/>
                </a:cubicBezTo>
                <a:lnTo>
                  <a:pt x="167553" y="0"/>
                </a:lnTo>
                <a:cubicBezTo>
                  <a:pt x="75399" y="0"/>
                  <a:pt x="0" y="75399"/>
                  <a:pt x="0" y="167553"/>
                </a:cubicBezTo>
                <a:lnTo>
                  <a:pt x="0" y="2913815"/>
                </a:lnTo>
                <a:cubicBezTo>
                  <a:pt x="0" y="3005970"/>
                  <a:pt x="75399" y="3081369"/>
                  <a:pt x="167553" y="3081369"/>
                </a:cubicBezTo>
                <a:lnTo>
                  <a:pt x="2201061" y="3081369"/>
                </a:lnTo>
                <a:cubicBezTo>
                  <a:pt x="2293215" y="3081369"/>
                  <a:pt x="2368614" y="3005970"/>
                  <a:pt x="2368614" y="2913815"/>
                </a:cubicBezTo>
                <a:lnTo>
                  <a:pt x="2368614" y="167553"/>
                </a:lnTo>
                <a:cubicBezTo>
                  <a:pt x="2368614" y="75399"/>
                  <a:pt x="2293215" y="0"/>
                  <a:pt x="2201061" y="0"/>
                </a:cubicBezTo>
                <a:close/>
              </a:path>
            </a:pathLst>
          </a:custGeom>
          <a:noFill/>
          <a:ln w="33499" cap="rnd">
            <a:solidFill>
              <a:srgbClr val="191919"/>
            </a:solidFill>
            <a:prstDash val="solid"/>
            <a:round/>
          </a:ln>
        </p:spPr>
        <p:txBody>
          <a:bodyPr rtlCol="0" anchor="ctr"/>
          <a:lstStyle/>
          <a:p>
            <a:pPr defTabSz="1248305">
              <a:buClrTx/>
              <a:buFontTx/>
              <a:buNone/>
            </a:pPr>
            <a:endParaRPr lang="en-US" sz="2200" kern="1200">
              <a:solidFill>
                <a:schemeClr val="tx1">
                  <a:lumMod val="75000"/>
                  <a:lumOff val="25000"/>
                </a:schemeClr>
              </a:solidFill>
              <a:latin typeface="Calibri"/>
              <a:ea typeface="+mn-ea"/>
              <a:cs typeface="+mn-cs"/>
            </a:endParaRPr>
          </a:p>
        </p:txBody>
      </p:sp>
      <p:sp>
        <p:nvSpPr>
          <p:cNvPr id="15" name="TextBox 14">
            <a:extLst>
              <a:ext uri="{FF2B5EF4-FFF2-40B4-BE49-F238E27FC236}">
                <a16:creationId xmlns:a16="http://schemas.microsoft.com/office/drawing/2014/main" id="{99E7F29C-037B-30E6-CAA0-52D982E5DBE1}"/>
              </a:ext>
            </a:extLst>
          </p:cNvPr>
          <p:cNvSpPr txBox="1"/>
          <p:nvPr/>
        </p:nvSpPr>
        <p:spPr>
          <a:xfrm>
            <a:off x="9914186" y="4949700"/>
            <a:ext cx="2368614" cy="457176"/>
          </a:xfrm>
          <a:prstGeom prst="rect">
            <a:avLst/>
          </a:prstGeom>
          <a:noFill/>
        </p:spPr>
        <p:txBody>
          <a:bodyPr wrap="square">
            <a:spAutoFit/>
          </a:bodyPr>
          <a:lstStyle/>
          <a:p>
            <a:pPr algn="ctr" defTabSz="1248305">
              <a:lnSpc>
                <a:spcPct val="115000"/>
              </a:lnSpc>
              <a:buClrTx/>
              <a:buFontTx/>
              <a:buNone/>
            </a:pPr>
            <a:r>
              <a:rPr lang="en-US" sz="2200" kern="1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Evaluation</a:t>
            </a:r>
          </a:p>
        </p:txBody>
      </p:sp>
      <p:sp>
        <p:nvSpPr>
          <p:cNvPr id="5" name="Brandline_LVC">
            <a:extLst>
              <a:ext uri="{FF2B5EF4-FFF2-40B4-BE49-F238E27FC236}">
                <a16:creationId xmlns:a16="http://schemas.microsoft.com/office/drawing/2014/main" id="{E162AAB6-B32C-E30C-51F1-58830514E0FF}"/>
              </a:ext>
            </a:extLst>
          </p:cNvPr>
          <p:cNvSpPr/>
          <p:nvPr/>
        </p:nvSpPr>
        <p:spPr>
          <a:xfrm>
            <a:off x="4711700" y="816324"/>
            <a:ext cx="6832282"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805670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F6D121D-2004-DB14-07CC-614A13C949A2}"/>
              </a:ext>
            </a:extLst>
          </p:cNvPr>
          <p:cNvSpPr>
            <a:spLocks noGrp="1"/>
          </p:cNvSpPr>
          <p:nvPr>
            <p:ph type="body" idx="10"/>
          </p:nvPr>
        </p:nvSpPr>
        <p:spPr>
          <a:xfrm>
            <a:off x="1279501" y="1471956"/>
            <a:ext cx="13696999" cy="588937"/>
          </a:xfrm>
        </p:spPr>
        <p:txBody>
          <a:bodyPr>
            <a:normAutofit/>
          </a:bodyPr>
          <a:lstStyle/>
          <a:p>
            <a:pPr algn="ctr">
              <a:lnSpc>
                <a:spcPct val="115000"/>
              </a:lnSpc>
            </a:pPr>
            <a:r>
              <a:rPr lang="en-US">
                <a:solidFill>
                  <a:srgbClr val="404040"/>
                </a:solidFill>
                <a:latin typeface="Open Sans" pitchFamily="2" charset="0"/>
              </a:rPr>
              <a:t>It ensures the correct order of execution in the pipeline.</a:t>
            </a:r>
            <a:endParaRPr lang="en-IN">
              <a:solidFill>
                <a:srgbClr val="404040"/>
              </a:solidFill>
              <a:latin typeface="Open Sans" pitchFamily="2" charset="0"/>
            </a:endParaRPr>
          </a:p>
        </p:txBody>
      </p:sp>
      <p:sp>
        <p:nvSpPr>
          <p:cNvPr id="4" name="Title 3">
            <a:extLst>
              <a:ext uri="{FF2B5EF4-FFF2-40B4-BE49-F238E27FC236}">
                <a16:creationId xmlns:a16="http://schemas.microsoft.com/office/drawing/2014/main" id="{3ED21703-63F8-0D48-F9B2-B126A78ED758}"/>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Step 3: Determine Component Dependencies</a:t>
            </a:r>
            <a:endParaRPr lang="en-IN">
              <a:solidFill>
                <a:srgbClr val="404040"/>
              </a:solidFill>
              <a:latin typeface="Open Sans Bold" pitchFamily="2" charset="0"/>
            </a:endParaRPr>
          </a:p>
        </p:txBody>
      </p:sp>
      <p:grpSp>
        <p:nvGrpSpPr>
          <p:cNvPr id="24" name="Group 23">
            <a:extLst>
              <a:ext uri="{FF2B5EF4-FFF2-40B4-BE49-F238E27FC236}">
                <a16:creationId xmlns:a16="http://schemas.microsoft.com/office/drawing/2014/main" id="{F92FE7A1-13ED-E57F-1A16-DEBF8590A9A1}"/>
              </a:ext>
            </a:extLst>
          </p:cNvPr>
          <p:cNvGrpSpPr/>
          <p:nvPr/>
        </p:nvGrpSpPr>
        <p:grpSpPr>
          <a:xfrm>
            <a:off x="3703963" y="2338448"/>
            <a:ext cx="8848073" cy="3931185"/>
            <a:chOff x="3703964" y="2726115"/>
            <a:chExt cx="8848073" cy="3931185"/>
          </a:xfrm>
        </p:grpSpPr>
        <p:sp>
          <p:nvSpPr>
            <p:cNvPr id="8" name="Freeform 170">
              <a:extLst>
                <a:ext uri="{FF2B5EF4-FFF2-40B4-BE49-F238E27FC236}">
                  <a16:creationId xmlns:a16="http://schemas.microsoft.com/office/drawing/2014/main" id="{1BDD3F34-009D-F7FA-C7E2-2667581880C2}"/>
                </a:ext>
              </a:extLst>
            </p:cNvPr>
            <p:cNvSpPr>
              <a:spLocks noChangeArrowheads="1"/>
            </p:cNvSpPr>
            <p:nvPr/>
          </p:nvSpPr>
          <p:spPr bwMode="auto">
            <a:xfrm>
              <a:off x="8459587" y="2726115"/>
              <a:ext cx="4092450" cy="3931185"/>
            </a:xfrm>
            <a:custGeom>
              <a:avLst/>
              <a:gdLst>
                <a:gd name="T0" fmla="*/ 3651 w 3792"/>
                <a:gd name="T1" fmla="*/ 5434 h 5435"/>
                <a:gd name="T2" fmla="*/ 140 w 3792"/>
                <a:gd name="T3" fmla="*/ 5434 h 5435"/>
                <a:gd name="T4" fmla="*/ 140 w 3792"/>
                <a:gd name="T5" fmla="*/ 5434 h 5435"/>
                <a:gd name="T6" fmla="*/ 0 w 3792"/>
                <a:gd name="T7" fmla="*/ 5292 h 5435"/>
                <a:gd name="T8" fmla="*/ 0 w 3792"/>
                <a:gd name="T9" fmla="*/ 141 h 5435"/>
                <a:gd name="T10" fmla="*/ 0 w 3792"/>
                <a:gd name="T11" fmla="*/ 141 h 5435"/>
                <a:gd name="T12" fmla="*/ 140 w 3792"/>
                <a:gd name="T13" fmla="*/ 0 h 5435"/>
                <a:gd name="T14" fmla="*/ 3651 w 3792"/>
                <a:gd name="T15" fmla="*/ 0 h 5435"/>
                <a:gd name="T16" fmla="*/ 3651 w 3792"/>
                <a:gd name="T17" fmla="*/ 0 h 5435"/>
                <a:gd name="T18" fmla="*/ 3791 w 3792"/>
                <a:gd name="T19" fmla="*/ 141 h 5435"/>
                <a:gd name="T20" fmla="*/ 3791 w 3792"/>
                <a:gd name="T21" fmla="*/ 5292 h 5435"/>
                <a:gd name="T22" fmla="*/ 3791 w 3792"/>
                <a:gd name="T23" fmla="*/ 5292 h 5435"/>
                <a:gd name="T24" fmla="*/ 3651 w 3792"/>
                <a:gd name="T25" fmla="*/ 5434 h 5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92" h="5435">
                  <a:moveTo>
                    <a:pt x="3651" y="5434"/>
                  </a:moveTo>
                  <a:lnTo>
                    <a:pt x="140" y="5434"/>
                  </a:lnTo>
                  <a:lnTo>
                    <a:pt x="140" y="5434"/>
                  </a:lnTo>
                  <a:cubicBezTo>
                    <a:pt x="63" y="5434"/>
                    <a:pt x="0" y="5371"/>
                    <a:pt x="0" y="5292"/>
                  </a:cubicBezTo>
                  <a:lnTo>
                    <a:pt x="0" y="141"/>
                  </a:lnTo>
                  <a:lnTo>
                    <a:pt x="0" y="141"/>
                  </a:lnTo>
                  <a:cubicBezTo>
                    <a:pt x="0" y="63"/>
                    <a:pt x="63" y="0"/>
                    <a:pt x="140" y="0"/>
                  </a:cubicBezTo>
                  <a:lnTo>
                    <a:pt x="3651" y="0"/>
                  </a:lnTo>
                  <a:lnTo>
                    <a:pt x="3651" y="0"/>
                  </a:lnTo>
                  <a:cubicBezTo>
                    <a:pt x="3728" y="0"/>
                    <a:pt x="3791" y="63"/>
                    <a:pt x="3791" y="141"/>
                  </a:cubicBezTo>
                  <a:lnTo>
                    <a:pt x="3791" y="5292"/>
                  </a:lnTo>
                  <a:lnTo>
                    <a:pt x="3791" y="5292"/>
                  </a:lnTo>
                  <a:cubicBezTo>
                    <a:pt x="3791" y="5371"/>
                    <a:pt x="3728" y="5434"/>
                    <a:pt x="3651" y="5434"/>
                  </a:cubicBezTo>
                </a:path>
              </a:pathLst>
            </a:custGeom>
            <a:solidFill>
              <a:srgbClr val="A6D3D8"/>
            </a:solidFill>
            <a:ln>
              <a:noFill/>
            </a:ln>
            <a:effectLst/>
          </p:spPr>
          <p:txBody>
            <a:bodyPr wrap="none" anchor="ctr"/>
            <a:lstStyle/>
            <a:p>
              <a:endParaRPr lang="en-US"/>
            </a:p>
          </p:txBody>
        </p:sp>
        <p:sp>
          <p:nvSpPr>
            <p:cNvPr id="9" name="Freeform 171">
              <a:extLst>
                <a:ext uri="{FF2B5EF4-FFF2-40B4-BE49-F238E27FC236}">
                  <a16:creationId xmlns:a16="http://schemas.microsoft.com/office/drawing/2014/main" id="{02E8FF7B-2467-F899-F2CA-12B1F47DCCE8}"/>
                </a:ext>
              </a:extLst>
            </p:cNvPr>
            <p:cNvSpPr>
              <a:spLocks noChangeArrowheads="1"/>
            </p:cNvSpPr>
            <p:nvPr/>
          </p:nvSpPr>
          <p:spPr bwMode="auto">
            <a:xfrm>
              <a:off x="8726072" y="2883011"/>
              <a:ext cx="3559480" cy="3532646"/>
            </a:xfrm>
            <a:custGeom>
              <a:avLst/>
              <a:gdLst>
                <a:gd name="T0" fmla="*/ 3069 w 3297"/>
                <a:gd name="T1" fmla="*/ 4702 h 4888"/>
                <a:gd name="T2" fmla="*/ 150 w 3297"/>
                <a:gd name="T3" fmla="*/ 4882 h 4888"/>
                <a:gd name="T4" fmla="*/ 150 w 3297"/>
                <a:gd name="T5" fmla="*/ 4882 h 4888"/>
                <a:gd name="T6" fmla="*/ 0 w 3297"/>
                <a:gd name="T7" fmla="*/ 4742 h 4888"/>
                <a:gd name="T8" fmla="*/ 0 w 3297"/>
                <a:gd name="T9" fmla="*/ 142 h 4888"/>
                <a:gd name="T10" fmla="*/ 0 w 3297"/>
                <a:gd name="T11" fmla="*/ 142 h 4888"/>
                <a:gd name="T12" fmla="*/ 141 w 3297"/>
                <a:gd name="T13" fmla="*/ 0 h 4888"/>
                <a:gd name="T14" fmla="*/ 3153 w 3297"/>
                <a:gd name="T15" fmla="*/ 0 h 4888"/>
                <a:gd name="T16" fmla="*/ 3153 w 3297"/>
                <a:gd name="T17" fmla="*/ 0 h 4888"/>
                <a:gd name="T18" fmla="*/ 3294 w 3297"/>
                <a:gd name="T19" fmla="*/ 145 h 4888"/>
                <a:gd name="T20" fmla="*/ 3201 w 3297"/>
                <a:gd name="T21" fmla="*/ 4564 h 4888"/>
                <a:gd name="T22" fmla="*/ 3201 w 3297"/>
                <a:gd name="T23" fmla="*/ 4564 h 4888"/>
                <a:gd name="T24" fmla="*/ 3069 w 3297"/>
                <a:gd name="T25" fmla="*/ 4702 h 4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7" h="4888">
                  <a:moveTo>
                    <a:pt x="3069" y="4702"/>
                  </a:moveTo>
                  <a:lnTo>
                    <a:pt x="150" y="4882"/>
                  </a:lnTo>
                  <a:lnTo>
                    <a:pt x="150" y="4882"/>
                  </a:lnTo>
                  <a:cubicBezTo>
                    <a:pt x="68" y="4887"/>
                    <a:pt x="0" y="4823"/>
                    <a:pt x="0" y="4742"/>
                  </a:cubicBezTo>
                  <a:lnTo>
                    <a:pt x="0" y="142"/>
                  </a:lnTo>
                  <a:lnTo>
                    <a:pt x="0" y="142"/>
                  </a:lnTo>
                  <a:cubicBezTo>
                    <a:pt x="0" y="64"/>
                    <a:pt x="63" y="0"/>
                    <a:pt x="141" y="0"/>
                  </a:cubicBezTo>
                  <a:lnTo>
                    <a:pt x="3153" y="0"/>
                  </a:lnTo>
                  <a:lnTo>
                    <a:pt x="3153" y="0"/>
                  </a:lnTo>
                  <a:cubicBezTo>
                    <a:pt x="3232" y="0"/>
                    <a:pt x="3296" y="66"/>
                    <a:pt x="3294" y="145"/>
                  </a:cubicBezTo>
                  <a:lnTo>
                    <a:pt x="3201" y="4564"/>
                  </a:lnTo>
                  <a:lnTo>
                    <a:pt x="3201" y="4564"/>
                  </a:lnTo>
                  <a:cubicBezTo>
                    <a:pt x="3199" y="4638"/>
                    <a:pt x="3142" y="4697"/>
                    <a:pt x="3069" y="4702"/>
                  </a:cubicBezTo>
                </a:path>
              </a:pathLst>
            </a:custGeom>
            <a:solidFill>
              <a:schemeClr val="bg1"/>
            </a:solidFill>
            <a:ln>
              <a:noFill/>
            </a:ln>
            <a:effectLst/>
          </p:spPr>
          <p:txBody>
            <a:bodyPr wrap="none" anchor="ctr"/>
            <a:lstStyle/>
            <a:p>
              <a:endParaRPr lang="en-US"/>
            </a:p>
          </p:txBody>
        </p:sp>
        <p:sp>
          <p:nvSpPr>
            <p:cNvPr id="10" name="Freeform 172">
              <a:extLst>
                <a:ext uri="{FF2B5EF4-FFF2-40B4-BE49-F238E27FC236}">
                  <a16:creationId xmlns:a16="http://schemas.microsoft.com/office/drawing/2014/main" id="{F73339C6-12C2-BDFA-15F3-985959374BE2}"/>
                </a:ext>
              </a:extLst>
            </p:cNvPr>
            <p:cNvSpPr>
              <a:spLocks noChangeArrowheads="1"/>
            </p:cNvSpPr>
            <p:nvPr/>
          </p:nvSpPr>
          <p:spPr bwMode="auto">
            <a:xfrm>
              <a:off x="8492556" y="3084182"/>
              <a:ext cx="3159752" cy="685487"/>
            </a:xfrm>
            <a:custGeom>
              <a:avLst/>
              <a:gdLst>
                <a:gd name="T0" fmla="*/ 2634 w 2930"/>
                <a:gd name="T1" fmla="*/ 945 h 946"/>
                <a:gd name="T2" fmla="*/ 140 w 2930"/>
                <a:gd name="T3" fmla="*/ 945 h 946"/>
                <a:gd name="T4" fmla="*/ 140 w 2930"/>
                <a:gd name="T5" fmla="*/ 945 h 946"/>
                <a:gd name="T6" fmla="*/ 0 w 2930"/>
                <a:gd name="T7" fmla="*/ 805 h 946"/>
                <a:gd name="T8" fmla="*/ 0 w 2930"/>
                <a:gd name="T9" fmla="*/ 141 h 946"/>
                <a:gd name="T10" fmla="*/ 0 w 2930"/>
                <a:gd name="T11" fmla="*/ 141 h 946"/>
                <a:gd name="T12" fmla="*/ 140 w 2930"/>
                <a:gd name="T13" fmla="*/ 0 h 946"/>
                <a:gd name="T14" fmla="*/ 2773 w 2930"/>
                <a:gd name="T15" fmla="*/ 0 h 946"/>
                <a:gd name="T16" fmla="*/ 2773 w 2930"/>
                <a:gd name="T17" fmla="*/ 0 h 946"/>
                <a:gd name="T18" fmla="*/ 2911 w 2930"/>
                <a:gd name="T19" fmla="*/ 170 h 946"/>
                <a:gd name="T20" fmla="*/ 2772 w 2930"/>
                <a:gd name="T21" fmla="*/ 834 h 946"/>
                <a:gd name="T22" fmla="*/ 2772 w 2930"/>
                <a:gd name="T23" fmla="*/ 834 h 946"/>
                <a:gd name="T24" fmla="*/ 2634 w 2930"/>
                <a:gd name="T25" fmla="*/ 945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30" h="946">
                  <a:moveTo>
                    <a:pt x="2634" y="945"/>
                  </a:moveTo>
                  <a:lnTo>
                    <a:pt x="140" y="945"/>
                  </a:lnTo>
                  <a:lnTo>
                    <a:pt x="140" y="945"/>
                  </a:lnTo>
                  <a:cubicBezTo>
                    <a:pt x="63" y="945"/>
                    <a:pt x="0" y="882"/>
                    <a:pt x="0" y="805"/>
                  </a:cubicBezTo>
                  <a:lnTo>
                    <a:pt x="0" y="141"/>
                  </a:lnTo>
                  <a:lnTo>
                    <a:pt x="0" y="141"/>
                  </a:lnTo>
                  <a:cubicBezTo>
                    <a:pt x="0" y="63"/>
                    <a:pt x="63" y="0"/>
                    <a:pt x="140" y="0"/>
                  </a:cubicBezTo>
                  <a:lnTo>
                    <a:pt x="2773" y="0"/>
                  </a:lnTo>
                  <a:lnTo>
                    <a:pt x="2773" y="0"/>
                  </a:lnTo>
                  <a:cubicBezTo>
                    <a:pt x="2862" y="0"/>
                    <a:pt x="2929" y="82"/>
                    <a:pt x="2911" y="170"/>
                  </a:cubicBezTo>
                  <a:lnTo>
                    <a:pt x="2772" y="834"/>
                  </a:lnTo>
                  <a:lnTo>
                    <a:pt x="2772" y="834"/>
                  </a:lnTo>
                  <a:cubicBezTo>
                    <a:pt x="2758" y="899"/>
                    <a:pt x="2701" y="945"/>
                    <a:pt x="2634" y="945"/>
                  </a:cubicBezTo>
                </a:path>
              </a:pathLst>
            </a:custGeom>
            <a:solidFill>
              <a:srgbClr val="A6D3D8"/>
            </a:solidFill>
            <a:ln>
              <a:noFill/>
            </a:ln>
            <a:effectLst/>
          </p:spPr>
          <p:txBody>
            <a:bodyPr wrap="none" anchor="ctr"/>
            <a:lstStyle/>
            <a:p>
              <a:endParaRPr lang="en-US"/>
            </a:p>
          </p:txBody>
        </p:sp>
        <p:sp>
          <p:nvSpPr>
            <p:cNvPr id="14" name="CuadroTexto 572">
              <a:extLst>
                <a:ext uri="{FF2B5EF4-FFF2-40B4-BE49-F238E27FC236}">
                  <a16:creationId xmlns:a16="http://schemas.microsoft.com/office/drawing/2014/main" id="{DCBC3EEE-F710-AA1E-7597-4B6D9C374230}"/>
                </a:ext>
              </a:extLst>
            </p:cNvPr>
            <p:cNvSpPr txBox="1"/>
            <p:nvPr/>
          </p:nvSpPr>
          <p:spPr>
            <a:xfrm>
              <a:off x="8796297" y="3215661"/>
              <a:ext cx="2552269" cy="422526"/>
            </a:xfrm>
            <a:prstGeom prst="rect">
              <a:avLst/>
            </a:prstGeom>
            <a:noFill/>
          </p:spPr>
          <p:txBody>
            <a:bodyPr wrap="square" rtlCol="0">
              <a:spAutoFit/>
            </a:bodyPr>
            <a:lstStyle/>
            <a:p>
              <a:pPr algn="ctr"/>
              <a:r>
                <a:rPr lang="en-US"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Define sequence</a:t>
              </a:r>
            </a:p>
          </p:txBody>
        </p:sp>
        <p:sp>
          <p:nvSpPr>
            <p:cNvPr id="16" name="Rectángulo 576">
              <a:extLst>
                <a:ext uri="{FF2B5EF4-FFF2-40B4-BE49-F238E27FC236}">
                  <a16:creationId xmlns:a16="http://schemas.microsoft.com/office/drawing/2014/main" id="{0C576DC8-6928-35BB-5260-A11723F57DDF}"/>
                </a:ext>
              </a:extLst>
            </p:cNvPr>
            <p:cNvSpPr/>
            <p:nvPr/>
          </p:nvSpPr>
          <p:spPr>
            <a:xfrm>
              <a:off x="8828410" y="3837425"/>
              <a:ext cx="3354803" cy="1975439"/>
            </a:xfrm>
            <a:prstGeom prst="rect">
              <a:avLst/>
            </a:prstGeom>
          </p:spPr>
          <p:txBody>
            <a:bodyPr wrap="square">
              <a:spAutoFit/>
            </a:bodyPr>
            <a:lstStyle/>
            <a:p>
              <a:pPr algn="ctr">
                <a:lnSpc>
                  <a:spcPct val="115000"/>
                </a:lnSpc>
              </a:pPr>
              <a:r>
                <a:rPr lang="en-US" sz="2200">
                  <a:solidFill>
                    <a:schemeClr val="tx1">
                      <a:lumMod val="75000"/>
                      <a:lumOff val="25000"/>
                    </a:schemeClr>
                  </a:solidFill>
                  <a:latin typeface="Open Sans" pitchFamily="2" charset="0"/>
                  <a:ea typeface="Lato" charset="0"/>
                  <a:cs typeface="Lato" charset="0"/>
                </a:rPr>
                <a:t>Ensure that components with dependencies are scheduled to run after their prerequisites have been completed</a:t>
              </a:r>
            </a:p>
          </p:txBody>
        </p:sp>
        <p:sp>
          <p:nvSpPr>
            <p:cNvPr id="35" name="Freeform 170">
              <a:extLst>
                <a:ext uri="{FF2B5EF4-FFF2-40B4-BE49-F238E27FC236}">
                  <a16:creationId xmlns:a16="http://schemas.microsoft.com/office/drawing/2014/main" id="{28DA689F-40BD-D382-0582-79C06F20A4EA}"/>
                </a:ext>
              </a:extLst>
            </p:cNvPr>
            <p:cNvSpPr>
              <a:spLocks noChangeArrowheads="1"/>
            </p:cNvSpPr>
            <p:nvPr/>
          </p:nvSpPr>
          <p:spPr bwMode="auto">
            <a:xfrm>
              <a:off x="3703964" y="2726115"/>
              <a:ext cx="4092450" cy="3931185"/>
            </a:xfrm>
            <a:custGeom>
              <a:avLst/>
              <a:gdLst>
                <a:gd name="T0" fmla="*/ 3651 w 3792"/>
                <a:gd name="T1" fmla="*/ 5434 h 5435"/>
                <a:gd name="T2" fmla="*/ 140 w 3792"/>
                <a:gd name="T3" fmla="*/ 5434 h 5435"/>
                <a:gd name="T4" fmla="*/ 140 w 3792"/>
                <a:gd name="T5" fmla="*/ 5434 h 5435"/>
                <a:gd name="T6" fmla="*/ 0 w 3792"/>
                <a:gd name="T7" fmla="*/ 5292 h 5435"/>
                <a:gd name="T8" fmla="*/ 0 w 3792"/>
                <a:gd name="T9" fmla="*/ 141 h 5435"/>
                <a:gd name="T10" fmla="*/ 0 w 3792"/>
                <a:gd name="T11" fmla="*/ 141 h 5435"/>
                <a:gd name="T12" fmla="*/ 140 w 3792"/>
                <a:gd name="T13" fmla="*/ 0 h 5435"/>
                <a:gd name="T14" fmla="*/ 3651 w 3792"/>
                <a:gd name="T15" fmla="*/ 0 h 5435"/>
                <a:gd name="T16" fmla="*/ 3651 w 3792"/>
                <a:gd name="T17" fmla="*/ 0 h 5435"/>
                <a:gd name="T18" fmla="*/ 3791 w 3792"/>
                <a:gd name="T19" fmla="*/ 141 h 5435"/>
                <a:gd name="T20" fmla="*/ 3791 w 3792"/>
                <a:gd name="T21" fmla="*/ 5292 h 5435"/>
                <a:gd name="T22" fmla="*/ 3791 w 3792"/>
                <a:gd name="T23" fmla="*/ 5292 h 5435"/>
                <a:gd name="T24" fmla="*/ 3651 w 3792"/>
                <a:gd name="T25" fmla="*/ 5434 h 5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92" h="5435">
                  <a:moveTo>
                    <a:pt x="3651" y="5434"/>
                  </a:moveTo>
                  <a:lnTo>
                    <a:pt x="140" y="5434"/>
                  </a:lnTo>
                  <a:lnTo>
                    <a:pt x="140" y="5434"/>
                  </a:lnTo>
                  <a:cubicBezTo>
                    <a:pt x="63" y="5434"/>
                    <a:pt x="0" y="5371"/>
                    <a:pt x="0" y="5292"/>
                  </a:cubicBezTo>
                  <a:lnTo>
                    <a:pt x="0" y="141"/>
                  </a:lnTo>
                  <a:lnTo>
                    <a:pt x="0" y="141"/>
                  </a:lnTo>
                  <a:cubicBezTo>
                    <a:pt x="0" y="63"/>
                    <a:pt x="63" y="0"/>
                    <a:pt x="140" y="0"/>
                  </a:cubicBezTo>
                  <a:lnTo>
                    <a:pt x="3651" y="0"/>
                  </a:lnTo>
                  <a:lnTo>
                    <a:pt x="3651" y="0"/>
                  </a:lnTo>
                  <a:cubicBezTo>
                    <a:pt x="3728" y="0"/>
                    <a:pt x="3791" y="63"/>
                    <a:pt x="3791" y="141"/>
                  </a:cubicBezTo>
                  <a:lnTo>
                    <a:pt x="3791" y="5292"/>
                  </a:lnTo>
                  <a:lnTo>
                    <a:pt x="3791" y="5292"/>
                  </a:lnTo>
                  <a:cubicBezTo>
                    <a:pt x="3791" y="5371"/>
                    <a:pt x="3728" y="5434"/>
                    <a:pt x="3651" y="5434"/>
                  </a:cubicBezTo>
                </a:path>
              </a:pathLst>
            </a:custGeom>
            <a:solidFill>
              <a:srgbClr val="C7DB95"/>
            </a:solidFill>
            <a:ln>
              <a:noFill/>
            </a:ln>
            <a:effectLst/>
          </p:spPr>
          <p:txBody>
            <a:bodyPr wrap="none" anchor="ctr"/>
            <a:lstStyle/>
            <a:p>
              <a:endParaRPr lang="en-US"/>
            </a:p>
          </p:txBody>
        </p:sp>
        <p:sp>
          <p:nvSpPr>
            <p:cNvPr id="36" name="Freeform 171">
              <a:extLst>
                <a:ext uri="{FF2B5EF4-FFF2-40B4-BE49-F238E27FC236}">
                  <a16:creationId xmlns:a16="http://schemas.microsoft.com/office/drawing/2014/main" id="{2F4D2205-A2EB-DA6D-D306-7831AAA46916}"/>
                </a:ext>
              </a:extLst>
            </p:cNvPr>
            <p:cNvSpPr>
              <a:spLocks noChangeArrowheads="1"/>
            </p:cNvSpPr>
            <p:nvPr/>
          </p:nvSpPr>
          <p:spPr bwMode="auto">
            <a:xfrm>
              <a:off x="3970449" y="2896838"/>
              <a:ext cx="3559480" cy="3532646"/>
            </a:xfrm>
            <a:custGeom>
              <a:avLst/>
              <a:gdLst>
                <a:gd name="T0" fmla="*/ 3069 w 3297"/>
                <a:gd name="T1" fmla="*/ 4702 h 4888"/>
                <a:gd name="T2" fmla="*/ 150 w 3297"/>
                <a:gd name="T3" fmla="*/ 4882 h 4888"/>
                <a:gd name="T4" fmla="*/ 150 w 3297"/>
                <a:gd name="T5" fmla="*/ 4882 h 4888"/>
                <a:gd name="T6" fmla="*/ 0 w 3297"/>
                <a:gd name="T7" fmla="*/ 4742 h 4888"/>
                <a:gd name="T8" fmla="*/ 0 w 3297"/>
                <a:gd name="T9" fmla="*/ 142 h 4888"/>
                <a:gd name="T10" fmla="*/ 0 w 3297"/>
                <a:gd name="T11" fmla="*/ 142 h 4888"/>
                <a:gd name="T12" fmla="*/ 141 w 3297"/>
                <a:gd name="T13" fmla="*/ 0 h 4888"/>
                <a:gd name="T14" fmla="*/ 3153 w 3297"/>
                <a:gd name="T15" fmla="*/ 0 h 4888"/>
                <a:gd name="T16" fmla="*/ 3153 w 3297"/>
                <a:gd name="T17" fmla="*/ 0 h 4888"/>
                <a:gd name="T18" fmla="*/ 3294 w 3297"/>
                <a:gd name="T19" fmla="*/ 145 h 4888"/>
                <a:gd name="T20" fmla="*/ 3201 w 3297"/>
                <a:gd name="T21" fmla="*/ 4564 h 4888"/>
                <a:gd name="T22" fmla="*/ 3201 w 3297"/>
                <a:gd name="T23" fmla="*/ 4564 h 4888"/>
                <a:gd name="T24" fmla="*/ 3069 w 3297"/>
                <a:gd name="T25" fmla="*/ 4702 h 4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7" h="4888">
                  <a:moveTo>
                    <a:pt x="3069" y="4702"/>
                  </a:moveTo>
                  <a:lnTo>
                    <a:pt x="150" y="4882"/>
                  </a:lnTo>
                  <a:lnTo>
                    <a:pt x="150" y="4882"/>
                  </a:lnTo>
                  <a:cubicBezTo>
                    <a:pt x="68" y="4887"/>
                    <a:pt x="0" y="4823"/>
                    <a:pt x="0" y="4742"/>
                  </a:cubicBezTo>
                  <a:lnTo>
                    <a:pt x="0" y="142"/>
                  </a:lnTo>
                  <a:lnTo>
                    <a:pt x="0" y="142"/>
                  </a:lnTo>
                  <a:cubicBezTo>
                    <a:pt x="0" y="64"/>
                    <a:pt x="63" y="0"/>
                    <a:pt x="141" y="0"/>
                  </a:cubicBezTo>
                  <a:lnTo>
                    <a:pt x="3153" y="0"/>
                  </a:lnTo>
                  <a:lnTo>
                    <a:pt x="3153" y="0"/>
                  </a:lnTo>
                  <a:cubicBezTo>
                    <a:pt x="3232" y="0"/>
                    <a:pt x="3296" y="66"/>
                    <a:pt x="3294" y="145"/>
                  </a:cubicBezTo>
                  <a:lnTo>
                    <a:pt x="3201" y="4564"/>
                  </a:lnTo>
                  <a:lnTo>
                    <a:pt x="3201" y="4564"/>
                  </a:lnTo>
                  <a:cubicBezTo>
                    <a:pt x="3199" y="4638"/>
                    <a:pt x="3142" y="4697"/>
                    <a:pt x="3069" y="4702"/>
                  </a:cubicBezTo>
                </a:path>
              </a:pathLst>
            </a:custGeom>
            <a:solidFill>
              <a:schemeClr val="bg1"/>
            </a:solidFill>
            <a:ln>
              <a:noFill/>
            </a:ln>
            <a:effectLst/>
          </p:spPr>
          <p:txBody>
            <a:bodyPr wrap="none" anchor="ctr"/>
            <a:lstStyle/>
            <a:p>
              <a:endParaRPr lang="en-US"/>
            </a:p>
          </p:txBody>
        </p:sp>
        <p:sp>
          <p:nvSpPr>
            <p:cNvPr id="37" name="Freeform 172">
              <a:extLst>
                <a:ext uri="{FF2B5EF4-FFF2-40B4-BE49-F238E27FC236}">
                  <a16:creationId xmlns:a16="http://schemas.microsoft.com/office/drawing/2014/main" id="{41FCF78D-D158-F78C-40EB-3674C7CBFA85}"/>
                </a:ext>
              </a:extLst>
            </p:cNvPr>
            <p:cNvSpPr>
              <a:spLocks noChangeArrowheads="1"/>
            </p:cNvSpPr>
            <p:nvPr/>
          </p:nvSpPr>
          <p:spPr bwMode="auto">
            <a:xfrm>
              <a:off x="3703964" y="3095564"/>
              <a:ext cx="3159752" cy="685487"/>
            </a:xfrm>
            <a:custGeom>
              <a:avLst/>
              <a:gdLst>
                <a:gd name="T0" fmla="*/ 2634 w 2930"/>
                <a:gd name="T1" fmla="*/ 945 h 946"/>
                <a:gd name="T2" fmla="*/ 140 w 2930"/>
                <a:gd name="T3" fmla="*/ 945 h 946"/>
                <a:gd name="T4" fmla="*/ 140 w 2930"/>
                <a:gd name="T5" fmla="*/ 945 h 946"/>
                <a:gd name="T6" fmla="*/ 0 w 2930"/>
                <a:gd name="T7" fmla="*/ 805 h 946"/>
                <a:gd name="T8" fmla="*/ 0 w 2930"/>
                <a:gd name="T9" fmla="*/ 141 h 946"/>
                <a:gd name="T10" fmla="*/ 0 w 2930"/>
                <a:gd name="T11" fmla="*/ 141 h 946"/>
                <a:gd name="T12" fmla="*/ 140 w 2930"/>
                <a:gd name="T13" fmla="*/ 0 h 946"/>
                <a:gd name="T14" fmla="*/ 2773 w 2930"/>
                <a:gd name="T15" fmla="*/ 0 h 946"/>
                <a:gd name="T16" fmla="*/ 2773 w 2930"/>
                <a:gd name="T17" fmla="*/ 0 h 946"/>
                <a:gd name="T18" fmla="*/ 2911 w 2930"/>
                <a:gd name="T19" fmla="*/ 170 h 946"/>
                <a:gd name="T20" fmla="*/ 2772 w 2930"/>
                <a:gd name="T21" fmla="*/ 834 h 946"/>
                <a:gd name="T22" fmla="*/ 2772 w 2930"/>
                <a:gd name="T23" fmla="*/ 834 h 946"/>
                <a:gd name="T24" fmla="*/ 2634 w 2930"/>
                <a:gd name="T25" fmla="*/ 945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30" h="946">
                  <a:moveTo>
                    <a:pt x="2634" y="945"/>
                  </a:moveTo>
                  <a:lnTo>
                    <a:pt x="140" y="945"/>
                  </a:lnTo>
                  <a:lnTo>
                    <a:pt x="140" y="945"/>
                  </a:lnTo>
                  <a:cubicBezTo>
                    <a:pt x="63" y="945"/>
                    <a:pt x="0" y="882"/>
                    <a:pt x="0" y="805"/>
                  </a:cubicBezTo>
                  <a:lnTo>
                    <a:pt x="0" y="141"/>
                  </a:lnTo>
                  <a:lnTo>
                    <a:pt x="0" y="141"/>
                  </a:lnTo>
                  <a:cubicBezTo>
                    <a:pt x="0" y="63"/>
                    <a:pt x="63" y="0"/>
                    <a:pt x="140" y="0"/>
                  </a:cubicBezTo>
                  <a:lnTo>
                    <a:pt x="2773" y="0"/>
                  </a:lnTo>
                  <a:lnTo>
                    <a:pt x="2773" y="0"/>
                  </a:lnTo>
                  <a:cubicBezTo>
                    <a:pt x="2862" y="0"/>
                    <a:pt x="2929" y="82"/>
                    <a:pt x="2911" y="170"/>
                  </a:cubicBezTo>
                  <a:lnTo>
                    <a:pt x="2772" y="834"/>
                  </a:lnTo>
                  <a:lnTo>
                    <a:pt x="2772" y="834"/>
                  </a:lnTo>
                  <a:cubicBezTo>
                    <a:pt x="2758" y="899"/>
                    <a:pt x="2701" y="945"/>
                    <a:pt x="2634" y="945"/>
                  </a:cubicBezTo>
                </a:path>
              </a:pathLst>
            </a:custGeom>
            <a:solidFill>
              <a:srgbClr val="C7DB95"/>
            </a:solidFill>
            <a:ln>
              <a:noFill/>
            </a:ln>
            <a:effectLst/>
          </p:spPr>
          <p:txBody>
            <a:bodyPr wrap="none" anchor="ctr"/>
            <a:lstStyle/>
            <a:p>
              <a:endParaRPr lang="en-US"/>
            </a:p>
          </p:txBody>
        </p:sp>
        <p:sp>
          <p:nvSpPr>
            <p:cNvPr id="38" name="CuadroTexto 572">
              <a:extLst>
                <a:ext uri="{FF2B5EF4-FFF2-40B4-BE49-F238E27FC236}">
                  <a16:creationId xmlns:a16="http://schemas.microsoft.com/office/drawing/2014/main" id="{EC9733CF-48B6-248C-FD89-367A4A4638EC}"/>
                </a:ext>
              </a:extLst>
            </p:cNvPr>
            <p:cNvSpPr txBox="1"/>
            <p:nvPr/>
          </p:nvSpPr>
          <p:spPr>
            <a:xfrm>
              <a:off x="3762762" y="3227044"/>
              <a:ext cx="3071561" cy="430887"/>
            </a:xfrm>
            <a:prstGeom prst="rect">
              <a:avLst/>
            </a:prstGeom>
            <a:noFill/>
          </p:spPr>
          <p:txBody>
            <a:bodyPr wrap="square" rtlCol="0">
              <a:spAutoFit/>
            </a:bodyPr>
            <a:lstStyle/>
            <a:p>
              <a:pPr algn="ctr"/>
              <a:r>
                <a:rPr lang="en-US" sz="22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Identify dependencies</a:t>
              </a:r>
            </a:p>
          </p:txBody>
        </p:sp>
        <p:sp>
          <p:nvSpPr>
            <p:cNvPr id="39" name="Rectángulo 576">
              <a:extLst>
                <a:ext uri="{FF2B5EF4-FFF2-40B4-BE49-F238E27FC236}">
                  <a16:creationId xmlns:a16="http://schemas.microsoft.com/office/drawing/2014/main" id="{2389FCE8-C5D2-A248-76C0-4BB324D33A4F}"/>
                </a:ext>
              </a:extLst>
            </p:cNvPr>
            <p:cNvSpPr/>
            <p:nvPr/>
          </p:nvSpPr>
          <p:spPr>
            <a:xfrm>
              <a:off x="4086584" y="3838209"/>
              <a:ext cx="3327209" cy="1614739"/>
            </a:xfrm>
            <a:prstGeom prst="rect">
              <a:avLst/>
            </a:prstGeom>
          </p:spPr>
          <p:txBody>
            <a:bodyPr wrap="square">
              <a:spAutoFit/>
            </a:bodyPr>
            <a:lstStyle/>
            <a:p>
              <a:pPr algn="ctr">
                <a:lnSpc>
                  <a:spcPct val="115000"/>
                </a:lnSpc>
              </a:pPr>
              <a:r>
                <a:rPr lang="en-US" sz="2200">
                  <a:solidFill>
                    <a:schemeClr val="tx1">
                      <a:lumMod val="75000"/>
                      <a:lumOff val="25000"/>
                    </a:schemeClr>
                  </a:solidFill>
                  <a:latin typeface="Open Sans" pitchFamily="2" charset="0"/>
                  <a:ea typeface="Lato" charset="0"/>
                  <a:cs typeface="Lato" charset="0"/>
                </a:rPr>
                <a:t>Examine the relationships and dependencies between pipeline components </a:t>
              </a:r>
            </a:p>
          </p:txBody>
        </p:sp>
      </p:grpSp>
      <p:sp>
        <p:nvSpPr>
          <p:cNvPr id="7" name="Brandline_LVC">
            <a:extLst>
              <a:ext uri="{FF2B5EF4-FFF2-40B4-BE49-F238E27FC236}">
                <a16:creationId xmlns:a16="http://schemas.microsoft.com/office/drawing/2014/main" id="{990C722D-F926-CFFB-3211-C0F36D625F08}"/>
              </a:ext>
            </a:extLst>
          </p:cNvPr>
          <p:cNvSpPr/>
          <p:nvPr/>
        </p:nvSpPr>
        <p:spPr>
          <a:xfrm>
            <a:off x="3187700" y="816324"/>
            <a:ext cx="9894171"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F5B456DF-20A5-E150-0CF2-E8D1978937A9}"/>
              </a:ext>
            </a:extLst>
          </p:cNvPr>
          <p:cNvSpPr/>
          <p:nvPr/>
        </p:nvSpPr>
        <p:spPr>
          <a:xfrm>
            <a:off x="2022764" y="6796327"/>
            <a:ext cx="12210474" cy="1261677"/>
          </a:xfrm>
          <a:prstGeom prst="roundRect">
            <a:avLst/>
          </a:prstGeom>
          <a:solidFill>
            <a:srgbClr val="A6D3D8"/>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15000"/>
              </a:lnSpc>
            </a:pPr>
            <a:r>
              <a:rPr lang="en-US" sz="2200">
                <a:solidFill>
                  <a:schemeClr val="tx1">
                    <a:lumMod val="75000"/>
                    <a:lumOff val="25000"/>
                  </a:schemeClr>
                </a:solidFill>
                <a:latin typeface="Open Sans" pitchFamily="2" charset="0"/>
                <a:ea typeface="Lato" charset="0"/>
                <a:cs typeface="Lato" charset="0"/>
              </a:rPr>
              <a:t>Example: Data preprocessing is a prerequisite for model training. It ensures the data preprocessing step is completed before initiating the model training process.</a:t>
            </a:r>
          </a:p>
        </p:txBody>
      </p:sp>
    </p:spTree>
    <p:extLst>
      <p:ext uri="{BB962C8B-B14F-4D97-AF65-F5344CB8AC3E}">
        <p14:creationId xmlns:p14="http://schemas.microsoft.com/office/powerpoint/2010/main" val="4217226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B3AEF9-E2DA-7CC6-147F-55BADB358C5A}"/>
              </a:ext>
            </a:extLst>
          </p:cNvPr>
          <p:cNvSpPr>
            <a:spLocks noGrp="1"/>
          </p:cNvSpPr>
          <p:nvPr>
            <p:ph type="title"/>
          </p:nvPr>
        </p:nvSpPr>
        <p:spPr>
          <a:xfrm>
            <a:off x="-10160" y="229878"/>
            <a:ext cx="16276320" cy="687244"/>
          </a:xfrm>
        </p:spPr>
        <p:txBody>
          <a:bodyPr>
            <a:normAutofit/>
          </a:bodyPr>
          <a:lstStyle/>
          <a:p>
            <a:r>
              <a:rPr lang="en-US">
                <a:solidFill>
                  <a:srgbClr val="404040"/>
                </a:solidFill>
                <a:latin typeface="Open Sans Bold" pitchFamily="2" charset="0"/>
              </a:rPr>
              <a:t>Step 4: Define Input and Output Interface</a:t>
            </a:r>
            <a:endParaRPr lang="en-IN">
              <a:solidFill>
                <a:srgbClr val="404040"/>
              </a:solidFill>
              <a:latin typeface="Open Sans Bold" pitchFamily="2" charset="0"/>
            </a:endParaRPr>
          </a:p>
        </p:txBody>
      </p:sp>
      <p:grpSp>
        <p:nvGrpSpPr>
          <p:cNvPr id="3" name="Group 2">
            <a:extLst>
              <a:ext uri="{FF2B5EF4-FFF2-40B4-BE49-F238E27FC236}">
                <a16:creationId xmlns:a16="http://schemas.microsoft.com/office/drawing/2014/main" id="{54FDE196-7C1D-C73D-D303-3B6AD8476F06}"/>
              </a:ext>
            </a:extLst>
          </p:cNvPr>
          <p:cNvGrpSpPr/>
          <p:nvPr/>
        </p:nvGrpSpPr>
        <p:grpSpPr>
          <a:xfrm>
            <a:off x="1314242" y="3234021"/>
            <a:ext cx="13627516" cy="3033763"/>
            <a:chOff x="1314242" y="2666018"/>
            <a:chExt cx="13627516" cy="3033763"/>
          </a:xfrm>
        </p:grpSpPr>
        <p:sp>
          <p:nvSpPr>
            <p:cNvPr id="10" name="Freeform: Shape 9">
              <a:extLst>
                <a:ext uri="{FF2B5EF4-FFF2-40B4-BE49-F238E27FC236}">
                  <a16:creationId xmlns:a16="http://schemas.microsoft.com/office/drawing/2014/main" id="{00987F7D-4330-AC5E-0336-201BDF2BF7D5}"/>
                </a:ext>
              </a:extLst>
            </p:cNvPr>
            <p:cNvSpPr/>
            <p:nvPr/>
          </p:nvSpPr>
          <p:spPr>
            <a:xfrm>
              <a:off x="1314242" y="2666027"/>
              <a:ext cx="3262751" cy="3033723"/>
            </a:xfrm>
            <a:custGeom>
              <a:avLst/>
              <a:gdLst>
                <a:gd name="connsiteX0" fmla="*/ 3179481 w 3262751"/>
                <a:gd name="connsiteY0" fmla="*/ 1745852 h 3033723"/>
                <a:gd name="connsiteX1" fmla="*/ 2917868 w 3262751"/>
                <a:gd name="connsiteY1" fmla="*/ 1745852 h 3033723"/>
                <a:gd name="connsiteX2" fmla="*/ 2916524 w 3262751"/>
                <a:gd name="connsiteY2" fmla="*/ 1745852 h 3033723"/>
                <a:gd name="connsiteX3" fmla="*/ 2916348 w 3262751"/>
                <a:gd name="connsiteY3" fmla="*/ 1745852 h 3033723"/>
                <a:gd name="connsiteX4" fmla="*/ 2916263 w 3262751"/>
                <a:gd name="connsiteY4" fmla="*/ 1745855 h 3033723"/>
                <a:gd name="connsiteX5" fmla="*/ 2912081 w 3262751"/>
                <a:gd name="connsiteY5" fmla="*/ 1745961 h 3033723"/>
                <a:gd name="connsiteX6" fmla="*/ 2912030 w 3262751"/>
                <a:gd name="connsiteY6" fmla="*/ 1745964 h 3033723"/>
                <a:gd name="connsiteX7" fmla="*/ 2907951 w 3262751"/>
                <a:gd name="connsiteY7" fmla="*/ 1746274 h 3033723"/>
                <a:gd name="connsiteX8" fmla="*/ 2907632 w 3262751"/>
                <a:gd name="connsiteY8" fmla="*/ 1746310 h 3033723"/>
                <a:gd name="connsiteX9" fmla="*/ 2903967 w 3262751"/>
                <a:gd name="connsiteY9" fmla="*/ 1746777 h 3033723"/>
                <a:gd name="connsiteX10" fmla="*/ 2903202 w 3262751"/>
                <a:gd name="connsiteY10" fmla="*/ 1746896 h 3033723"/>
                <a:gd name="connsiteX11" fmla="*/ 2900088 w 3262751"/>
                <a:gd name="connsiteY11" fmla="*/ 1747454 h 3033723"/>
                <a:gd name="connsiteX12" fmla="*/ 2898838 w 3262751"/>
                <a:gd name="connsiteY12" fmla="*/ 1747715 h 3033723"/>
                <a:gd name="connsiteX13" fmla="*/ 2896295 w 3262751"/>
                <a:gd name="connsiteY13" fmla="*/ 1748301 h 3033723"/>
                <a:gd name="connsiteX14" fmla="*/ 2894578 w 3262751"/>
                <a:gd name="connsiteY14" fmla="*/ 1748747 h 3033723"/>
                <a:gd name="connsiteX15" fmla="*/ 2892575 w 3262751"/>
                <a:gd name="connsiteY15" fmla="*/ 1749314 h 3033723"/>
                <a:gd name="connsiteX16" fmla="*/ 2890463 w 3262751"/>
                <a:gd name="connsiteY16" fmla="*/ 1749979 h 3033723"/>
                <a:gd name="connsiteX17" fmla="*/ 2888891 w 3262751"/>
                <a:gd name="connsiteY17" fmla="*/ 1750510 h 3033723"/>
                <a:gd name="connsiteX18" fmla="*/ 2886499 w 3262751"/>
                <a:gd name="connsiteY18" fmla="*/ 1751387 h 3033723"/>
                <a:gd name="connsiteX19" fmla="*/ 2885246 w 3262751"/>
                <a:gd name="connsiteY19" fmla="*/ 1751882 h 3033723"/>
                <a:gd name="connsiteX20" fmla="*/ 2882700 w 3262751"/>
                <a:gd name="connsiteY20" fmla="*/ 1752956 h 3033723"/>
                <a:gd name="connsiteX21" fmla="*/ 2881617 w 3262751"/>
                <a:gd name="connsiteY21" fmla="*/ 1753445 h 3033723"/>
                <a:gd name="connsiteX22" fmla="*/ 2879056 w 3262751"/>
                <a:gd name="connsiteY22" fmla="*/ 1754673 h 3033723"/>
                <a:gd name="connsiteX23" fmla="*/ 2878015 w 3262751"/>
                <a:gd name="connsiteY23" fmla="*/ 1755208 h 3033723"/>
                <a:gd name="connsiteX24" fmla="*/ 2875557 w 3262751"/>
                <a:gd name="connsiteY24" fmla="*/ 1756534 h 3033723"/>
                <a:gd name="connsiteX25" fmla="*/ 2874440 w 3262751"/>
                <a:gd name="connsiteY25" fmla="*/ 1757180 h 3033723"/>
                <a:gd name="connsiteX26" fmla="*/ 2872203 w 3262751"/>
                <a:gd name="connsiteY26" fmla="*/ 1758527 h 3033723"/>
                <a:gd name="connsiteX27" fmla="*/ 2870914 w 3262751"/>
                <a:gd name="connsiteY27" fmla="*/ 1759353 h 3033723"/>
                <a:gd name="connsiteX28" fmla="*/ 2868975 w 3262751"/>
                <a:gd name="connsiteY28" fmla="*/ 1760655 h 3033723"/>
                <a:gd name="connsiteX29" fmla="*/ 2867460 w 3262751"/>
                <a:gd name="connsiteY29" fmla="*/ 1761729 h 3033723"/>
                <a:gd name="connsiteX30" fmla="*/ 2865864 w 3262751"/>
                <a:gd name="connsiteY30" fmla="*/ 1762919 h 3033723"/>
                <a:gd name="connsiteX31" fmla="*/ 2864110 w 3262751"/>
                <a:gd name="connsiteY31" fmla="*/ 1764296 h 3033723"/>
                <a:gd name="connsiteX32" fmla="*/ 2862869 w 3262751"/>
                <a:gd name="connsiteY32" fmla="*/ 1765313 h 3033723"/>
                <a:gd name="connsiteX33" fmla="*/ 2860896 w 3262751"/>
                <a:gd name="connsiteY33" fmla="*/ 1767021 h 3033723"/>
                <a:gd name="connsiteX34" fmla="*/ 2859980 w 3262751"/>
                <a:gd name="connsiteY34" fmla="*/ 1767847 h 3033723"/>
                <a:gd name="connsiteX35" fmla="*/ 2857844 w 3262751"/>
                <a:gd name="connsiteY35" fmla="*/ 1769886 h 3033723"/>
                <a:gd name="connsiteX36" fmla="*/ 2857200 w 3262751"/>
                <a:gd name="connsiteY36" fmla="*/ 1770526 h 3033723"/>
                <a:gd name="connsiteX37" fmla="*/ 2854976 w 3262751"/>
                <a:gd name="connsiteY37" fmla="*/ 1772863 h 3033723"/>
                <a:gd name="connsiteX38" fmla="*/ 2854518 w 3262751"/>
                <a:gd name="connsiteY38" fmla="*/ 1773364 h 3033723"/>
                <a:gd name="connsiteX39" fmla="*/ 2852306 w 3262751"/>
                <a:gd name="connsiteY39" fmla="*/ 1775922 h 3033723"/>
                <a:gd name="connsiteX40" fmla="*/ 2851932 w 3262751"/>
                <a:gd name="connsiteY40" fmla="*/ 1776368 h 3033723"/>
                <a:gd name="connsiteX41" fmla="*/ 2849826 w 3262751"/>
                <a:gd name="connsiteY41" fmla="*/ 1779044 h 3033723"/>
                <a:gd name="connsiteX42" fmla="*/ 2849453 w 3262751"/>
                <a:gd name="connsiteY42" fmla="*/ 1779548 h 3033723"/>
                <a:gd name="connsiteX43" fmla="*/ 2847538 w 3262751"/>
                <a:gd name="connsiteY43" fmla="*/ 1782243 h 3033723"/>
                <a:gd name="connsiteX44" fmla="*/ 2847089 w 3262751"/>
                <a:gd name="connsiteY44" fmla="*/ 1782907 h 3033723"/>
                <a:gd name="connsiteX45" fmla="*/ 2845432 w 3262751"/>
                <a:gd name="connsiteY45" fmla="*/ 1785490 h 3033723"/>
                <a:gd name="connsiteX46" fmla="*/ 2844840 w 3262751"/>
                <a:gd name="connsiteY46" fmla="*/ 1786467 h 3033723"/>
                <a:gd name="connsiteX47" fmla="*/ 2843496 w 3262751"/>
                <a:gd name="connsiteY47" fmla="*/ 1788810 h 3033723"/>
                <a:gd name="connsiteX48" fmla="*/ 2842734 w 3262751"/>
                <a:gd name="connsiteY48" fmla="*/ 1790221 h 3033723"/>
                <a:gd name="connsiteX49" fmla="*/ 2841715 w 3262751"/>
                <a:gd name="connsiteY49" fmla="*/ 1792212 h 3033723"/>
                <a:gd name="connsiteX50" fmla="*/ 2840792 w 3262751"/>
                <a:gd name="connsiteY50" fmla="*/ 1794145 h 3033723"/>
                <a:gd name="connsiteX51" fmla="*/ 2840082 w 3262751"/>
                <a:gd name="connsiteY51" fmla="*/ 1795717 h 3033723"/>
                <a:gd name="connsiteX52" fmla="*/ 2839029 w 3262751"/>
                <a:gd name="connsiteY52" fmla="*/ 1798238 h 3033723"/>
                <a:gd name="connsiteX53" fmla="*/ 2838595 w 3262751"/>
                <a:gd name="connsiteY53" fmla="*/ 1799334 h 3033723"/>
                <a:gd name="connsiteX54" fmla="*/ 2837475 w 3262751"/>
                <a:gd name="connsiteY54" fmla="*/ 1802444 h 3033723"/>
                <a:gd name="connsiteX55" fmla="*/ 2837257 w 3262751"/>
                <a:gd name="connsiteY55" fmla="*/ 1803094 h 3033723"/>
                <a:gd name="connsiteX56" fmla="*/ 2836174 w 3262751"/>
                <a:gd name="connsiteY56" fmla="*/ 1806669 h 3033723"/>
                <a:gd name="connsiteX57" fmla="*/ 2836067 w 3262751"/>
                <a:gd name="connsiteY57" fmla="*/ 1807042 h 3033723"/>
                <a:gd name="connsiteX58" fmla="*/ 2835133 w 3262751"/>
                <a:gd name="connsiteY58" fmla="*/ 1810796 h 3033723"/>
                <a:gd name="connsiteX59" fmla="*/ 2835066 w 3262751"/>
                <a:gd name="connsiteY59" fmla="*/ 1811069 h 3033723"/>
                <a:gd name="connsiteX60" fmla="*/ 1516863 w 3262751"/>
                <a:gd name="connsiteY60" fmla="*/ 2867203 h 3033723"/>
                <a:gd name="connsiteX61" fmla="*/ 166530 w 3262751"/>
                <a:gd name="connsiteY61" fmla="*/ 1516873 h 3033723"/>
                <a:gd name="connsiteX62" fmla="*/ 1516863 w 3262751"/>
                <a:gd name="connsiteY62" fmla="*/ 166536 h 3033723"/>
                <a:gd name="connsiteX63" fmla="*/ 2835069 w 3262751"/>
                <a:gd name="connsiteY63" fmla="*/ 1222686 h 3033723"/>
                <a:gd name="connsiteX64" fmla="*/ 2867196 w 3262751"/>
                <a:gd name="connsiteY64" fmla="*/ 1516873 h 3033723"/>
                <a:gd name="connsiteX65" fmla="*/ 2950466 w 3262751"/>
                <a:gd name="connsiteY65" fmla="*/ 1600139 h 3033723"/>
                <a:gd name="connsiteX66" fmla="*/ 3033730 w 3262751"/>
                <a:gd name="connsiteY66" fmla="*/ 1516873 h 3033723"/>
                <a:gd name="connsiteX67" fmla="*/ 2997648 w 3262751"/>
                <a:gd name="connsiteY67" fmla="*/ 1186559 h 3033723"/>
                <a:gd name="connsiteX68" fmla="*/ 2804447 w 3262751"/>
                <a:gd name="connsiteY68" fmla="*/ 714626 h 3033723"/>
                <a:gd name="connsiteX69" fmla="*/ 2472333 w 3262751"/>
                <a:gd name="connsiteY69" fmla="*/ 338692 h 3033723"/>
                <a:gd name="connsiteX70" fmla="*/ 2032570 w 3262751"/>
                <a:gd name="connsiteY70" fmla="*/ 89943 h 3033723"/>
                <a:gd name="connsiteX71" fmla="*/ 1516866 w 3262751"/>
                <a:gd name="connsiteY71" fmla="*/ 0 h 3033723"/>
                <a:gd name="connsiteX72" fmla="*/ 926402 w 3262751"/>
                <a:gd name="connsiteY72" fmla="*/ 119239 h 3033723"/>
                <a:gd name="connsiteX73" fmla="*/ 444272 w 3262751"/>
                <a:gd name="connsiteY73" fmla="*/ 444285 h 3033723"/>
                <a:gd name="connsiteX74" fmla="*/ 119233 w 3262751"/>
                <a:gd name="connsiteY74" fmla="*/ 926414 h 3033723"/>
                <a:gd name="connsiteX75" fmla="*/ 0 w 3262751"/>
                <a:gd name="connsiteY75" fmla="*/ 1516869 h 3033723"/>
                <a:gd name="connsiteX76" fmla="*/ 119233 w 3262751"/>
                <a:gd name="connsiteY76" fmla="*/ 2107322 h 3033723"/>
                <a:gd name="connsiteX77" fmla="*/ 444272 w 3262751"/>
                <a:gd name="connsiteY77" fmla="*/ 2589451 h 3033723"/>
                <a:gd name="connsiteX78" fmla="*/ 926402 w 3262751"/>
                <a:gd name="connsiteY78" fmla="*/ 2914497 h 3033723"/>
                <a:gd name="connsiteX79" fmla="*/ 1516866 w 3262751"/>
                <a:gd name="connsiteY79" fmla="*/ 3033724 h 3033723"/>
                <a:gd name="connsiteX80" fmla="*/ 2032570 w 3262751"/>
                <a:gd name="connsiteY80" fmla="*/ 2943809 h 3033723"/>
                <a:gd name="connsiteX81" fmla="*/ 2472333 w 3262751"/>
                <a:gd name="connsiteY81" fmla="*/ 2695041 h 3033723"/>
                <a:gd name="connsiteX82" fmla="*/ 2804447 w 3262751"/>
                <a:gd name="connsiteY82" fmla="*/ 2319107 h 3033723"/>
                <a:gd name="connsiteX83" fmla="*/ 2981625 w 3262751"/>
                <a:gd name="connsiteY83" fmla="*/ 1912391 h 3033723"/>
                <a:gd name="connsiteX84" fmla="*/ 3179481 w 3262751"/>
                <a:gd name="connsiteY84" fmla="*/ 1912391 h 3033723"/>
                <a:gd name="connsiteX85" fmla="*/ 3262751 w 3262751"/>
                <a:gd name="connsiteY85" fmla="*/ 1829122 h 3033723"/>
                <a:gd name="connsiteX86" fmla="*/ 3179481 w 3262751"/>
                <a:gd name="connsiteY86" fmla="*/ 1745852 h 303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262751" h="3033723">
                  <a:moveTo>
                    <a:pt x="3179481" y="1745852"/>
                  </a:moveTo>
                  <a:lnTo>
                    <a:pt x="2917868" y="1745852"/>
                  </a:lnTo>
                  <a:cubicBezTo>
                    <a:pt x="2917419" y="1745846"/>
                    <a:pt x="2916973" y="1745852"/>
                    <a:pt x="2916524" y="1745852"/>
                  </a:cubicBezTo>
                  <a:lnTo>
                    <a:pt x="2916348" y="1745852"/>
                  </a:lnTo>
                  <a:cubicBezTo>
                    <a:pt x="2916317" y="1745852"/>
                    <a:pt x="2916290" y="1745855"/>
                    <a:pt x="2916263" y="1745855"/>
                  </a:cubicBezTo>
                  <a:cubicBezTo>
                    <a:pt x="2914864" y="1745855"/>
                    <a:pt x="2913468" y="1745891"/>
                    <a:pt x="2912081" y="1745961"/>
                  </a:cubicBezTo>
                  <a:cubicBezTo>
                    <a:pt x="2912063" y="1745961"/>
                    <a:pt x="2912045" y="1745964"/>
                    <a:pt x="2912030" y="1745964"/>
                  </a:cubicBezTo>
                  <a:cubicBezTo>
                    <a:pt x="2910664" y="1746034"/>
                    <a:pt x="2909305" y="1746137"/>
                    <a:pt x="2907951" y="1746274"/>
                  </a:cubicBezTo>
                  <a:cubicBezTo>
                    <a:pt x="2907845" y="1746286"/>
                    <a:pt x="2907742" y="1746298"/>
                    <a:pt x="2907632" y="1746310"/>
                  </a:cubicBezTo>
                  <a:cubicBezTo>
                    <a:pt x="2906403" y="1746441"/>
                    <a:pt x="2905184" y="1746592"/>
                    <a:pt x="2903967" y="1746777"/>
                  </a:cubicBezTo>
                  <a:cubicBezTo>
                    <a:pt x="2903712" y="1746814"/>
                    <a:pt x="2903457" y="1746856"/>
                    <a:pt x="2903202" y="1746896"/>
                  </a:cubicBezTo>
                  <a:cubicBezTo>
                    <a:pt x="2902158" y="1747063"/>
                    <a:pt x="2901120" y="1747248"/>
                    <a:pt x="2900088" y="1747454"/>
                  </a:cubicBezTo>
                  <a:cubicBezTo>
                    <a:pt x="2899670" y="1747536"/>
                    <a:pt x="2899257" y="1747627"/>
                    <a:pt x="2898838" y="1747715"/>
                  </a:cubicBezTo>
                  <a:cubicBezTo>
                    <a:pt x="2897985" y="1747897"/>
                    <a:pt x="2897139" y="1748091"/>
                    <a:pt x="2896295" y="1748301"/>
                  </a:cubicBezTo>
                  <a:cubicBezTo>
                    <a:pt x="2895722" y="1748443"/>
                    <a:pt x="2895148" y="1748592"/>
                    <a:pt x="2894578" y="1748747"/>
                  </a:cubicBezTo>
                  <a:cubicBezTo>
                    <a:pt x="2893907" y="1748932"/>
                    <a:pt x="2893239" y="1749117"/>
                    <a:pt x="2892575" y="1749314"/>
                  </a:cubicBezTo>
                  <a:cubicBezTo>
                    <a:pt x="2891865" y="1749527"/>
                    <a:pt x="2891164" y="1749748"/>
                    <a:pt x="2890463" y="1749979"/>
                  </a:cubicBezTo>
                  <a:cubicBezTo>
                    <a:pt x="2889935" y="1750152"/>
                    <a:pt x="2889413" y="1750328"/>
                    <a:pt x="2888891" y="1750510"/>
                  </a:cubicBezTo>
                  <a:cubicBezTo>
                    <a:pt x="2888087" y="1750792"/>
                    <a:pt x="2887291" y="1751081"/>
                    <a:pt x="2886499" y="1751387"/>
                  </a:cubicBezTo>
                  <a:cubicBezTo>
                    <a:pt x="2886081" y="1751548"/>
                    <a:pt x="2885662" y="1751712"/>
                    <a:pt x="2885246" y="1751882"/>
                  </a:cubicBezTo>
                  <a:cubicBezTo>
                    <a:pt x="2884390" y="1752224"/>
                    <a:pt x="2883541" y="1752586"/>
                    <a:pt x="2882700" y="1752956"/>
                  </a:cubicBezTo>
                  <a:cubicBezTo>
                    <a:pt x="2882339" y="1753117"/>
                    <a:pt x="2881978" y="1753281"/>
                    <a:pt x="2881617" y="1753445"/>
                  </a:cubicBezTo>
                  <a:cubicBezTo>
                    <a:pt x="2880755" y="1753842"/>
                    <a:pt x="2879902" y="1754252"/>
                    <a:pt x="2879056" y="1754673"/>
                  </a:cubicBezTo>
                  <a:cubicBezTo>
                    <a:pt x="2878707" y="1754846"/>
                    <a:pt x="2878361" y="1755026"/>
                    <a:pt x="2878015" y="1755208"/>
                  </a:cubicBezTo>
                  <a:cubicBezTo>
                    <a:pt x="2877189" y="1755638"/>
                    <a:pt x="2876370" y="1756076"/>
                    <a:pt x="2875557" y="1756534"/>
                  </a:cubicBezTo>
                  <a:cubicBezTo>
                    <a:pt x="2875183" y="1756746"/>
                    <a:pt x="2874810" y="1756965"/>
                    <a:pt x="2874440" y="1757180"/>
                  </a:cubicBezTo>
                  <a:cubicBezTo>
                    <a:pt x="2873687" y="1757620"/>
                    <a:pt x="2872938" y="1758069"/>
                    <a:pt x="2872203" y="1758527"/>
                  </a:cubicBezTo>
                  <a:cubicBezTo>
                    <a:pt x="2871769" y="1758800"/>
                    <a:pt x="2871342" y="1759077"/>
                    <a:pt x="2870914" y="1759353"/>
                  </a:cubicBezTo>
                  <a:cubicBezTo>
                    <a:pt x="2870261" y="1759781"/>
                    <a:pt x="2869615" y="1760212"/>
                    <a:pt x="2868975" y="1760655"/>
                  </a:cubicBezTo>
                  <a:cubicBezTo>
                    <a:pt x="2868468" y="1761007"/>
                    <a:pt x="2867964" y="1761368"/>
                    <a:pt x="2867460" y="1761729"/>
                  </a:cubicBezTo>
                  <a:cubicBezTo>
                    <a:pt x="2866923" y="1762120"/>
                    <a:pt x="2866389" y="1762515"/>
                    <a:pt x="2865864" y="1762919"/>
                  </a:cubicBezTo>
                  <a:cubicBezTo>
                    <a:pt x="2865272" y="1763368"/>
                    <a:pt x="2864690" y="1763829"/>
                    <a:pt x="2864110" y="1764296"/>
                  </a:cubicBezTo>
                  <a:cubicBezTo>
                    <a:pt x="2863694" y="1764630"/>
                    <a:pt x="2863279" y="1764970"/>
                    <a:pt x="2862869" y="1765313"/>
                  </a:cubicBezTo>
                  <a:cubicBezTo>
                    <a:pt x="2862201" y="1765871"/>
                    <a:pt x="2861546" y="1766442"/>
                    <a:pt x="2860896" y="1767021"/>
                  </a:cubicBezTo>
                  <a:cubicBezTo>
                    <a:pt x="2860590" y="1767294"/>
                    <a:pt x="2860283" y="1767574"/>
                    <a:pt x="2859980" y="1767847"/>
                  </a:cubicBezTo>
                  <a:cubicBezTo>
                    <a:pt x="2859258" y="1768514"/>
                    <a:pt x="2858545" y="1769191"/>
                    <a:pt x="2857844" y="1769886"/>
                  </a:cubicBezTo>
                  <a:cubicBezTo>
                    <a:pt x="2857628" y="1770098"/>
                    <a:pt x="2857413" y="1770311"/>
                    <a:pt x="2857200" y="1770526"/>
                  </a:cubicBezTo>
                  <a:cubicBezTo>
                    <a:pt x="2856442" y="1771291"/>
                    <a:pt x="2855704" y="1772068"/>
                    <a:pt x="2854976" y="1772863"/>
                  </a:cubicBezTo>
                  <a:cubicBezTo>
                    <a:pt x="2854821" y="1773030"/>
                    <a:pt x="2854669" y="1773197"/>
                    <a:pt x="2854518" y="1773364"/>
                  </a:cubicBezTo>
                  <a:cubicBezTo>
                    <a:pt x="2853765" y="1774201"/>
                    <a:pt x="2853028" y="1775054"/>
                    <a:pt x="2852306" y="1775922"/>
                  </a:cubicBezTo>
                  <a:cubicBezTo>
                    <a:pt x="2852181" y="1776071"/>
                    <a:pt x="2852057" y="1776219"/>
                    <a:pt x="2851932" y="1776368"/>
                  </a:cubicBezTo>
                  <a:cubicBezTo>
                    <a:pt x="2851213" y="1777242"/>
                    <a:pt x="2850512" y="1778137"/>
                    <a:pt x="2849826" y="1779044"/>
                  </a:cubicBezTo>
                  <a:cubicBezTo>
                    <a:pt x="2849702" y="1779214"/>
                    <a:pt x="2849577" y="1779378"/>
                    <a:pt x="2849453" y="1779548"/>
                  </a:cubicBezTo>
                  <a:cubicBezTo>
                    <a:pt x="2848798" y="1780431"/>
                    <a:pt x="2848160" y="1781326"/>
                    <a:pt x="2847538" y="1782243"/>
                  </a:cubicBezTo>
                  <a:cubicBezTo>
                    <a:pt x="2847386" y="1782461"/>
                    <a:pt x="2847238" y="1782686"/>
                    <a:pt x="2847089" y="1782907"/>
                  </a:cubicBezTo>
                  <a:cubicBezTo>
                    <a:pt x="2846522" y="1783754"/>
                    <a:pt x="2845972" y="1784616"/>
                    <a:pt x="2845432" y="1785490"/>
                  </a:cubicBezTo>
                  <a:cubicBezTo>
                    <a:pt x="2845232" y="1785815"/>
                    <a:pt x="2845038" y="1786142"/>
                    <a:pt x="2844840" y="1786467"/>
                  </a:cubicBezTo>
                  <a:cubicBezTo>
                    <a:pt x="2844379" y="1787238"/>
                    <a:pt x="2843930" y="1788018"/>
                    <a:pt x="2843496" y="1788810"/>
                  </a:cubicBezTo>
                  <a:cubicBezTo>
                    <a:pt x="2843235" y="1789274"/>
                    <a:pt x="2842983" y="1789747"/>
                    <a:pt x="2842734" y="1790221"/>
                  </a:cubicBezTo>
                  <a:cubicBezTo>
                    <a:pt x="2842388" y="1790879"/>
                    <a:pt x="2842042" y="1791544"/>
                    <a:pt x="2841715" y="1792212"/>
                  </a:cubicBezTo>
                  <a:cubicBezTo>
                    <a:pt x="2841399" y="1792852"/>
                    <a:pt x="2841093" y="1793498"/>
                    <a:pt x="2840792" y="1794145"/>
                  </a:cubicBezTo>
                  <a:cubicBezTo>
                    <a:pt x="2840549" y="1794667"/>
                    <a:pt x="2840313" y="1795186"/>
                    <a:pt x="2840082" y="1795717"/>
                  </a:cubicBezTo>
                  <a:cubicBezTo>
                    <a:pt x="2839715" y="1796545"/>
                    <a:pt x="2839369" y="1797392"/>
                    <a:pt x="2839029" y="1798238"/>
                  </a:cubicBezTo>
                  <a:cubicBezTo>
                    <a:pt x="2838883" y="1798602"/>
                    <a:pt x="2838735" y="1798964"/>
                    <a:pt x="2838595" y="1799334"/>
                  </a:cubicBezTo>
                  <a:cubicBezTo>
                    <a:pt x="2838201" y="1800359"/>
                    <a:pt x="2837834" y="1801400"/>
                    <a:pt x="2837475" y="1802444"/>
                  </a:cubicBezTo>
                  <a:cubicBezTo>
                    <a:pt x="2837403" y="1802660"/>
                    <a:pt x="2837327" y="1802878"/>
                    <a:pt x="2837257" y="1803094"/>
                  </a:cubicBezTo>
                  <a:cubicBezTo>
                    <a:pt x="2836869" y="1804274"/>
                    <a:pt x="2836510" y="1805467"/>
                    <a:pt x="2836174" y="1806669"/>
                  </a:cubicBezTo>
                  <a:cubicBezTo>
                    <a:pt x="2836137" y="1806796"/>
                    <a:pt x="2836101" y="1806917"/>
                    <a:pt x="2836067" y="1807042"/>
                  </a:cubicBezTo>
                  <a:cubicBezTo>
                    <a:pt x="2835727" y="1808283"/>
                    <a:pt x="2835418" y="1809536"/>
                    <a:pt x="2835133" y="1810796"/>
                  </a:cubicBezTo>
                  <a:cubicBezTo>
                    <a:pt x="2835111" y="1810886"/>
                    <a:pt x="2835084" y="1810978"/>
                    <a:pt x="2835066" y="1811069"/>
                  </a:cubicBezTo>
                  <a:cubicBezTo>
                    <a:pt x="2699125" y="2423037"/>
                    <a:pt x="2144742" y="2867203"/>
                    <a:pt x="1516863" y="2867203"/>
                  </a:cubicBezTo>
                  <a:cubicBezTo>
                    <a:pt x="772289" y="2867203"/>
                    <a:pt x="166530" y="2261447"/>
                    <a:pt x="166530" y="1516873"/>
                  </a:cubicBezTo>
                  <a:cubicBezTo>
                    <a:pt x="166530" y="772295"/>
                    <a:pt x="772289" y="166536"/>
                    <a:pt x="1516863" y="166536"/>
                  </a:cubicBezTo>
                  <a:cubicBezTo>
                    <a:pt x="2144738" y="166536"/>
                    <a:pt x="2699125" y="610706"/>
                    <a:pt x="2835069" y="1222686"/>
                  </a:cubicBezTo>
                  <a:cubicBezTo>
                    <a:pt x="2856387" y="1318582"/>
                    <a:pt x="2867196" y="1417559"/>
                    <a:pt x="2867196" y="1516873"/>
                  </a:cubicBezTo>
                  <a:cubicBezTo>
                    <a:pt x="2867196" y="1562859"/>
                    <a:pt x="2904477" y="1600139"/>
                    <a:pt x="2950466" y="1600139"/>
                  </a:cubicBezTo>
                  <a:cubicBezTo>
                    <a:pt x="2996465" y="1600139"/>
                    <a:pt x="3033730" y="1562859"/>
                    <a:pt x="3033730" y="1516873"/>
                  </a:cubicBezTo>
                  <a:cubicBezTo>
                    <a:pt x="3033730" y="1405427"/>
                    <a:pt x="3021591" y="1294287"/>
                    <a:pt x="2997648" y="1186559"/>
                  </a:cubicBezTo>
                  <a:cubicBezTo>
                    <a:pt x="2960474" y="1019200"/>
                    <a:pt x="2895467" y="860420"/>
                    <a:pt x="2804447" y="714626"/>
                  </a:cubicBezTo>
                  <a:cubicBezTo>
                    <a:pt x="2715159" y="571608"/>
                    <a:pt x="2603419" y="445125"/>
                    <a:pt x="2472333" y="338692"/>
                  </a:cubicBezTo>
                  <a:cubicBezTo>
                    <a:pt x="2340073" y="231304"/>
                    <a:pt x="2192115" y="147615"/>
                    <a:pt x="2032570" y="89943"/>
                  </a:cubicBezTo>
                  <a:cubicBezTo>
                    <a:pt x="1867466" y="30261"/>
                    <a:pt x="1693960" y="0"/>
                    <a:pt x="1516866" y="0"/>
                  </a:cubicBezTo>
                  <a:cubicBezTo>
                    <a:pt x="1312124" y="0"/>
                    <a:pt x="1113461" y="40117"/>
                    <a:pt x="926402" y="119239"/>
                  </a:cubicBezTo>
                  <a:cubicBezTo>
                    <a:pt x="745764" y="195641"/>
                    <a:pt x="583552" y="305002"/>
                    <a:pt x="444272" y="444285"/>
                  </a:cubicBezTo>
                  <a:cubicBezTo>
                    <a:pt x="304996" y="583564"/>
                    <a:pt x="195635" y="745779"/>
                    <a:pt x="119233" y="926414"/>
                  </a:cubicBezTo>
                  <a:cubicBezTo>
                    <a:pt x="40114" y="1113476"/>
                    <a:pt x="0" y="1312134"/>
                    <a:pt x="0" y="1516869"/>
                  </a:cubicBezTo>
                  <a:cubicBezTo>
                    <a:pt x="0" y="1721605"/>
                    <a:pt x="40114" y="1920263"/>
                    <a:pt x="119233" y="2107322"/>
                  </a:cubicBezTo>
                  <a:cubicBezTo>
                    <a:pt x="195635" y="2287957"/>
                    <a:pt x="304993" y="2450169"/>
                    <a:pt x="444272" y="2589451"/>
                  </a:cubicBezTo>
                  <a:cubicBezTo>
                    <a:pt x="583552" y="2728731"/>
                    <a:pt x="745764" y="2838095"/>
                    <a:pt x="926402" y="2914497"/>
                  </a:cubicBezTo>
                  <a:cubicBezTo>
                    <a:pt x="1113464" y="2993607"/>
                    <a:pt x="1312124" y="3033724"/>
                    <a:pt x="1516866" y="3033724"/>
                  </a:cubicBezTo>
                  <a:cubicBezTo>
                    <a:pt x="1693960" y="3033724"/>
                    <a:pt x="1867466" y="3003469"/>
                    <a:pt x="2032570" y="2943809"/>
                  </a:cubicBezTo>
                  <a:cubicBezTo>
                    <a:pt x="2192112" y="2886121"/>
                    <a:pt x="2340070" y="2802432"/>
                    <a:pt x="2472333" y="2695041"/>
                  </a:cubicBezTo>
                  <a:cubicBezTo>
                    <a:pt x="2603419" y="2588611"/>
                    <a:pt x="2715159" y="2462128"/>
                    <a:pt x="2804447" y="2319107"/>
                  </a:cubicBezTo>
                  <a:cubicBezTo>
                    <a:pt x="2883562" y="2192382"/>
                    <a:pt x="2943007" y="2055843"/>
                    <a:pt x="2981625" y="1912391"/>
                  </a:cubicBezTo>
                  <a:lnTo>
                    <a:pt x="3179481" y="1912391"/>
                  </a:lnTo>
                  <a:cubicBezTo>
                    <a:pt x="3225456" y="1912391"/>
                    <a:pt x="3262751" y="1875111"/>
                    <a:pt x="3262751" y="1829122"/>
                  </a:cubicBezTo>
                  <a:cubicBezTo>
                    <a:pt x="3262751" y="1783132"/>
                    <a:pt x="3225456" y="1745852"/>
                    <a:pt x="3179481" y="1745852"/>
                  </a:cubicBezTo>
                  <a:close/>
                </a:path>
              </a:pathLst>
            </a:custGeom>
            <a:solidFill>
              <a:srgbClr val="567F8D"/>
            </a:solidFill>
            <a:ln w="3033" cap="flat">
              <a:noFill/>
              <a:prstDash val="solid"/>
              <a:miter/>
            </a:ln>
          </p:spPr>
          <p:txBody>
            <a:bodyPr rtlCol="0" anchor="ctr"/>
            <a:lstStyle/>
            <a:p>
              <a:endParaRPr lang="en-US"/>
            </a:p>
          </p:txBody>
        </p:sp>
        <p:grpSp>
          <p:nvGrpSpPr>
            <p:cNvPr id="11" name="Graphic 2">
              <a:extLst>
                <a:ext uri="{FF2B5EF4-FFF2-40B4-BE49-F238E27FC236}">
                  <a16:creationId xmlns:a16="http://schemas.microsoft.com/office/drawing/2014/main" id="{FDEC7BFC-14AE-E581-FFB5-D607C2BC13A5}"/>
                </a:ext>
              </a:extLst>
            </p:cNvPr>
            <p:cNvGrpSpPr/>
            <p:nvPr/>
          </p:nvGrpSpPr>
          <p:grpSpPr>
            <a:xfrm>
              <a:off x="4578375" y="2666024"/>
              <a:ext cx="3491769" cy="3033757"/>
              <a:chOff x="4645182" y="2924735"/>
              <a:chExt cx="3491769" cy="3033757"/>
            </a:xfrm>
            <a:solidFill>
              <a:srgbClr val="1D9372"/>
            </a:solidFill>
          </p:grpSpPr>
          <p:sp>
            <p:nvSpPr>
              <p:cNvPr id="16" name="Freeform: Shape 15">
                <a:extLst>
                  <a:ext uri="{FF2B5EF4-FFF2-40B4-BE49-F238E27FC236}">
                    <a16:creationId xmlns:a16="http://schemas.microsoft.com/office/drawing/2014/main" id="{322B7B0C-9509-1309-D11B-3924D5BA9DB9}"/>
                  </a:ext>
                </a:extLst>
              </p:cNvPr>
              <p:cNvSpPr/>
              <p:nvPr/>
            </p:nvSpPr>
            <p:spPr>
              <a:xfrm>
                <a:off x="4645182" y="2924735"/>
                <a:ext cx="3262747" cy="1600139"/>
              </a:xfrm>
              <a:custGeom>
                <a:avLst/>
                <a:gdLst>
                  <a:gd name="connsiteX0" fmla="*/ 345976 w 3262747"/>
                  <a:gd name="connsiteY0" fmla="*/ 1287881 h 1600139"/>
                  <a:gd name="connsiteX1" fmla="*/ 346400 w 3262747"/>
                  <a:gd name="connsiteY1" fmla="*/ 1287881 h 1600139"/>
                  <a:gd name="connsiteX2" fmla="*/ 346582 w 3262747"/>
                  <a:gd name="connsiteY2" fmla="*/ 1287875 h 1600139"/>
                  <a:gd name="connsiteX3" fmla="*/ 350588 w 3262747"/>
                  <a:gd name="connsiteY3" fmla="*/ 1287775 h 1600139"/>
                  <a:gd name="connsiteX4" fmla="*/ 350831 w 3262747"/>
                  <a:gd name="connsiteY4" fmla="*/ 1287763 h 1600139"/>
                  <a:gd name="connsiteX5" fmla="*/ 354715 w 3262747"/>
                  <a:gd name="connsiteY5" fmla="*/ 1287465 h 1600139"/>
                  <a:gd name="connsiteX6" fmla="*/ 355200 w 3262747"/>
                  <a:gd name="connsiteY6" fmla="*/ 1287414 h 1600139"/>
                  <a:gd name="connsiteX7" fmla="*/ 358690 w 3262747"/>
                  <a:gd name="connsiteY7" fmla="*/ 1286968 h 1600139"/>
                  <a:gd name="connsiteX8" fmla="*/ 359631 w 3262747"/>
                  <a:gd name="connsiteY8" fmla="*/ 1286819 h 1600139"/>
                  <a:gd name="connsiteX9" fmla="*/ 362575 w 3262747"/>
                  <a:gd name="connsiteY9" fmla="*/ 1286294 h 1600139"/>
                  <a:gd name="connsiteX10" fmla="*/ 364001 w 3262747"/>
                  <a:gd name="connsiteY10" fmla="*/ 1285997 h 1600139"/>
                  <a:gd name="connsiteX11" fmla="*/ 366368 w 3262747"/>
                  <a:gd name="connsiteY11" fmla="*/ 1285447 h 1600139"/>
                  <a:gd name="connsiteX12" fmla="*/ 368249 w 3262747"/>
                  <a:gd name="connsiteY12" fmla="*/ 1284962 h 1600139"/>
                  <a:gd name="connsiteX13" fmla="*/ 370100 w 3262747"/>
                  <a:gd name="connsiteY13" fmla="*/ 1284431 h 1600139"/>
                  <a:gd name="connsiteX14" fmla="*/ 372346 w 3262747"/>
                  <a:gd name="connsiteY14" fmla="*/ 1283733 h 1600139"/>
                  <a:gd name="connsiteX15" fmla="*/ 373803 w 3262747"/>
                  <a:gd name="connsiteY15" fmla="*/ 1283241 h 1600139"/>
                  <a:gd name="connsiteX16" fmla="*/ 376291 w 3262747"/>
                  <a:gd name="connsiteY16" fmla="*/ 1282328 h 1600139"/>
                  <a:gd name="connsiteX17" fmla="*/ 377444 w 3262747"/>
                  <a:gd name="connsiteY17" fmla="*/ 1281870 h 1600139"/>
                  <a:gd name="connsiteX18" fmla="*/ 380084 w 3262747"/>
                  <a:gd name="connsiteY18" fmla="*/ 1280762 h 1600139"/>
                  <a:gd name="connsiteX19" fmla="*/ 381086 w 3262747"/>
                  <a:gd name="connsiteY19" fmla="*/ 1280304 h 1600139"/>
                  <a:gd name="connsiteX20" fmla="*/ 383695 w 3262747"/>
                  <a:gd name="connsiteY20" fmla="*/ 1279047 h 1600139"/>
                  <a:gd name="connsiteX21" fmla="*/ 384697 w 3262747"/>
                  <a:gd name="connsiteY21" fmla="*/ 1278535 h 1600139"/>
                  <a:gd name="connsiteX22" fmla="*/ 387185 w 3262747"/>
                  <a:gd name="connsiteY22" fmla="*/ 1277193 h 1600139"/>
                  <a:gd name="connsiteX23" fmla="*/ 388278 w 3262747"/>
                  <a:gd name="connsiteY23" fmla="*/ 1276562 h 1600139"/>
                  <a:gd name="connsiteX24" fmla="*/ 390554 w 3262747"/>
                  <a:gd name="connsiteY24" fmla="*/ 1275200 h 1600139"/>
                  <a:gd name="connsiteX25" fmla="*/ 391828 w 3262747"/>
                  <a:gd name="connsiteY25" fmla="*/ 1274377 h 1600139"/>
                  <a:gd name="connsiteX26" fmla="*/ 393771 w 3262747"/>
                  <a:gd name="connsiteY26" fmla="*/ 1273078 h 1600139"/>
                  <a:gd name="connsiteX27" fmla="*/ 395288 w 3262747"/>
                  <a:gd name="connsiteY27" fmla="*/ 1271995 h 1600139"/>
                  <a:gd name="connsiteX28" fmla="*/ 396866 w 3262747"/>
                  <a:gd name="connsiteY28" fmla="*/ 1270821 h 1600139"/>
                  <a:gd name="connsiteX29" fmla="*/ 398656 w 3262747"/>
                  <a:gd name="connsiteY29" fmla="*/ 1269425 h 1600139"/>
                  <a:gd name="connsiteX30" fmla="*/ 399870 w 3262747"/>
                  <a:gd name="connsiteY30" fmla="*/ 1268429 h 1600139"/>
                  <a:gd name="connsiteX31" fmla="*/ 401873 w 3262747"/>
                  <a:gd name="connsiteY31" fmla="*/ 1266691 h 1600139"/>
                  <a:gd name="connsiteX32" fmla="*/ 402753 w 3262747"/>
                  <a:gd name="connsiteY32" fmla="*/ 1265902 h 1600139"/>
                  <a:gd name="connsiteX33" fmla="*/ 404907 w 3262747"/>
                  <a:gd name="connsiteY33" fmla="*/ 1263823 h 1600139"/>
                  <a:gd name="connsiteX34" fmla="*/ 405544 w 3262747"/>
                  <a:gd name="connsiteY34" fmla="*/ 1263222 h 1600139"/>
                  <a:gd name="connsiteX35" fmla="*/ 407790 w 3262747"/>
                  <a:gd name="connsiteY35" fmla="*/ 1260852 h 1600139"/>
                  <a:gd name="connsiteX36" fmla="*/ 408215 w 3262747"/>
                  <a:gd name="connsiteY36" fmla="*/ 1260385 h 1600139"/>
                  <a:gd name="connsiteX37" fmla="*/ 410461 w 3262747"/>
                  <a:gd name="connsiteY37" fmla="*/ 1257793 h 1600139"/>
                  <a:gd name="connsiteX38" fmla="*/ 410795 w 3262747"/>
                  <a:gd name="connsiteY38" fmla="*/ 1257386 h 1600139"/>
                  <a:gd name="connsiteX39" fmla="*/ 412949 w 3262747"/>
                  <a:gd name="connsiteY39" fmla="*/ 1254664 h 1600139"/>
                  <a:gd name="connsiteX40" fmla="*/ 413283 w 3262747"/>
                  <a:gd name="connsiteY40" fmla="*/ 1254209 h 1600139"/>
                  <a:gd name="connsiteX41" fmla="*/ 415225 w 3262747"/>
                  <a:gd name="connsiteY41" fmla="*/ 1251475 h 1600139"/>
                  <a:gd name="connsiteX42" fmla="*/ 415650 w 3262747"/>
                  <a:gd name="connsiteY42" fmla="*/ 1250850 h 1600139"/>
                  <a:gd name="connsiteX43" fmla="*/ 417319 w 3262747"/>
                  <a:gd name="connsiteY43" fmla="*/ 1248228 h 1600139"/>
                  <a:gd name="connsiteX44" fmla="*/ 417896 w 3262747"/>
                  <a:gd name="connsiteY44" fmla="*/ 1247290 h 1600139"/>
                  <a:gd name="connsiteX45" fmla="*/ 419261 w 3262747"/>
                  <a:gd name="connsiteY45" fmla="*/ 1244914 h 1600139"/>
                  <a:gd name="connsiteX46" fmla="*/ 419989 w 3262747"/>
                  <a:gd name="connsiteY46" fmla="*/ 1243542 h 1600139"/>
                  <a:gd name="connsiteX47" fmla="*/ 421052 w 3262747"/>
                  <a:gd name="connsiteY47" fmla="*/ 1241515 h 1600139"/>
                  <a:gd name="connsiteX48" fmla="*/ 421962 w 3262747"/>
                  <a:gd name="connsiteY48" fmla="*/ 1239604 h 1600139"/>
                  <a:gd name="connsiteX49" fmla="*/ 422660 w 3262747"/>
                  <a:gd name="connsiteY49" fmla="*/ 1238026 h 1600139"/>
                  <a:gd name="connsiteX50" fmla="*/ 423722 w 3262747"/>
                  <a:gd name="connsiteY50" fmla="*/ 1235504 h 1600139"/>
                  <a:gd name="connsiteX51" fmla="*/ 424147 w 3262747"/>
                  <a:gd name="connsiteY51" fmla="*/ 1234411 h 1600139"/>
                  <a:gd name="connsiteX52" fmla="*/ 425269 w 3262747"/>
                  <a:gd name="connsiteY52" fmla="*/ 1231298 h 1600139"/>
                  <a:gd name="connsiteX53" fmla="*/ 425482 w 3262747"/>
                  <a:gd name="connsiteY53" fmla="*/ 1230648 h 1600139"/>
                  <a:gd name="connsiteX54" fmla="*/ 426574 w 3262747"/>
                  <a:gd name="connsiteY54" fmla="*/ 1227065 h 1600139"/>
                  <a:gd name="connsiteX55" fmla="*/ 426696 w 3262747"/>
                  <a:gd name="connsiteY55" fmla="*/ 1226704 h 1600139"/>
                  <a:gd name="connsiteX56" fmla="*/ 427606 w 3262747"/>
                  <a:gd name="connsiteY56" fmla="*/ 1222925 h 1600139"/>
                  <a:gd name="connsiteX57" fmla="*/ 427667 w 3262747"/>
                  <a:gd name="connsiteY57" fmla="*/ 1222670 h 1600139"/>
                  <a:gd name="connsiteX58" fmla="*/ 1745900 w 3262747"/>
                  <a:gd name="connsiteY58" fmla="*/ 166536 h 1600139"/>
                  <a:gd name="connsiteX59" fmla="*/ 3064103 w 3262747"/>
                  <a:gd name="connsiteY59" fmla="*/ 1222686 h 1600139"/>
                  <a:gd name="connsiteX60" fmla="*/ 3096209 w 3262747"/>
                  <a:gd name="connsiteY60" fmla="*/ 1516873 h 1600139"/>
                  <a:gd name="connsiteX61" fmla="*/ 3179479 w 3262747"/>
                  <a:gd name="connsiteY61" fmla="*/ 1600139 h 1600139"/>
                  <a:gd name="connsiteX62" fmla="*/ 3262748 w 3262747"/>
                  <a:gd name="connsiteY62" fmla="*/ 1516873 h 1600139"/>
                  <a:gd name="connsiteX63" fmla="*/ 3226667 w 3262747"/>
                  <a:gd name="connsiteY63" fmla="*/ 1186559 h 1600139"/>
                  <a:gd name="connsiteX64" fmla="*/ 3033453 w 3262747"/>
                  <a:gd name="connsiteY64" fmla="*/ 714626 h 1600139"/>
                  <a:gd name="connsiteX65" fmla="*/ 2701346 w 3262747"/>
                  <a:gd name="connsiteY65" fmla="*/ 338693 h 1600139"/>
                  <a:gd name="connsiteX66" fmla="*/ 2261571 w 3262747"/>
                  <a:gd name="connsiteY66" fmla="*/ 89943 h 1600139"/>
                  <a:gd name="connsiteX67" fmla="*/ 1745870 w 3262747"/>
                  <a:gd name="connsiteY67" fmla="*/ 0 h 1600139"/>
                  <a:gd name="connsiteX68" fmla="*/ 1230169 w 3262747"/>
                  <a:gd name="connsiteY68" fmla="*/ 89943 h 1600139"/>
                  <a:gd name="connsiteX69" fmla="*/ 790393 w 3262747"/>
                  <a:gd name="connsiteY69" fmla="*/ 338693 h 1600139"/>
                  <a:gd name="connsiteX70" fmla="*/ 458286 w 3262747"/>
                  <a:gd name="connsiteY70" fmla="*/ 714629 h 1600139"/>
                  <a:gd name="connsiteX71" fmla="*/ 281126 w 3262747"/>
                  <a:gd name="connsiteY71" fmla="*/ 1121345 h 1600139"/>
                  <a:gd name="connsiteX72" fmla="*/ 83269 w 3262747"/>
                  <a:gd name="connsiteY72" fmla="*/ 1121345 h 1600139"/>
                  <a:gd name="connsiteX73" fmla="*/ 0 w 3262747"/>
                  <a:gd name="connsiteY73" fmla="*/ 1204612 h 1600139"/>
                  <a:gd name="connsiteX74" fmla="*/ 83269 w 3262747"/>
                  <a:gd name="connsiteY74" fmla="*/ 1287881 h 1600139"/>
                  <a:gd name="connsiteX75" fmla="*/ 344913 w 3262747"/>
                  <a:gd name="connsiteY75" fmla="*/ 1287881 h 1600139"/>
                  <a:gd name="connsiteX76" fmla="*/ 345976 w 3262747"/>
                  <a:gd name="connsiteY76" fmla="*/ 1287881 h 160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3262747" h="1600139">
                    <a:moveTo>
                      <a:pt x="345976" y="1287881"/>
                    </a:moveTo>
                    <a:lnTo>
                      <a:pt x="346400" y="1287881"/>
                    </a:lnTo>
                    <a:cubicBezTo>
                      <a:pt x="346461" y="1287881"/>
                      <a:pt x="346522" y="1287875"/>
                      <a:pt x="346582" y="1287875"/>
                    </a:cubicBezTo>
                    <a:cubicBezTo>
                      <a:pt x="347917" y="1287875"/>
                      <a:pt x="349253" y="1287839"/>
                      <a:pt x="350588" y="1287775"/>
                    </a:cubicBezTo>
                    <a:cubicBezTo>
                      <a:pt x="350679" y="1287772"/>
                      <a:pt x="350740" y="1287766"/>
                      <a:pt x="350831" y="1287763"/>
                    </a:cubicBezTo>
                    <a:cubicBezTo>
                      <a:pt x="352135" y="1287693"/>
                      <a:pt x="353441" y="1287596"/>
                      <a:pt x="354715" y="1287465"/>
                    </a:cubicBezTo>
                    <a:cubicBezTo>
                      <a:pt x="354897" y="1287450"/>
                      <a:pt x="355049" y="1287429"/>
                      <a:pt x="355200" y="1287414"/>
                    </a:cubicBezTo>
                    <a:cubicBezTo>
                      <a:pt x="356384" y="1287286"/>
                      <a:pt x="357537" y="1287141"/>
                      <a:pt x="358690" y="1286968"/>
                    </a:cubicBezTo>
                    <a:cubicBezTo>
                      <a:pt x="359024" y="1286919"/>
                      <a:pt x="359327" y="1286871"/>
                      <a:pt x="359631" y="1286819"/>
                    </a:cubicBezTo>
                    <a:cubicBezTo>
                      <a:pt x="360633" y="1286661"/>
                      <a:pt x="361603" y="1286488"/>
                      <a:pt x="362575" y="1286294"/>
                    </a:cubicBezTo>
                    <a:cubicBezTo>
                      <a:pt x="363060" y="1286200"/>
                      <a:pt x="363515" y="1286100"/>
                      <a:pt x="364001" y="1285997"/>
                    </a:cubicBezTo>
                    <a:cubicBezTo>
                      <a:pt x="364790" y="1285824"/>
                      <a:pt x="365579" y="1285642"/>
                      <a:pt x="366368" y="1285447"/>
                    </a:cubicBezTo>
                    <a:cubicBezTo>
                      <a:pt x="367005" y="1285296"/>
                      <a:pt x="367612" y="1285132"/>
                      <a:pt x="368249" y="1284962"/>
                    </a:cubicBezTo>
                    <a:cubicBezTo>
                      <a:pt x="368856" y="1284792"/>
                      <a:pt x="369494" y="1284616"/>
                      <a:pt x="370100" y="1284431"/>
                    </a:cubicBezTo>
                    <a:cubicBezTo>
                      <a:pt x="370859" y="1284206"/>
                      <a:pt x="371618" y="1283976"/>
                      <a:pt x="372346" y="1283733"/>
                    </a:cubicBezTo>
                    <a:cubicBezTo>
                      <a:pt x="372832" y="1283572"/>
                      <a:pt x="373317" y="1283408"/>
                      <a:pt x="373803" y="1283241"/>
                    </a:cubicBezTo>
                    <a:cubicBezTo>
                      <a:pt x="374622" y="1282950"/>
                      <a:pt x="375472" y="1282643"/>
                      <a:pt x="376291" y="1282328"/>
                    </a:cubicBezTo>
                    <a:cubicBezTo>
                      <a:pt x="376686" y="1282176"/>
                      <a:pt x="377080" y="1282021"/>
                      <a:pt x="377444" y="1281870"/>
                    </a:cubicBezTo>
                    <a:cubicBezTo>
                      <a:pt x="378324" y="1281515"/>
                      <a:pt x="379204" y="1281144"/>
                      <a:pt x="380084" y="1280762"/>
                    </a:cubicBezTo>
                    <a:cubicBezTo>
                      <a:pt x="380418" y="1280610"/>
                      <a:pt x="380752" y="1280459"/>
                      <a:pt x="381086" y="1280304"/>
                    </a:cubicBezTo>
                    <a:cubicBezTo>
                      <a:pt x="381966" y="1279900"/>
                      <a:pt x="382846" y="1279481"/>
                      <a:pt x="383695" y="1279047"/>
                    </a:cubicBezTo>
                    <a:cubicBezTo>
                      <a:pt x="384029" y="1278881"/>
                      <a:pt x="384363" y="1278711"/>
                      <a:pt x="384697" y="1278535"/>
                    </a:cubicBezTo>
                    <a:cubicBezTo>
                      <a:pt x="385547" y="1278101"/>
                      <a:pt x="386366" y="1277654"/>
                      <a:pt x="387185" y="1277193"/>
                    </a:cubicBezTo>
                    <a:cubicBezTo>
                      <a:pt x="387549" y="1276984"/>
                      <a:pt x="387914" y="1276775"/>
                      <a:pt x="388278" y="1276562"/>
                    </a:cubicBezTo>
                    <a:cubicBezTo>
                      <a:pt x="389036" y="1276119"/>
                      <a:pt x="389795" y="1275667"/>
                      <a:pt x="390554" y="1275200"/>
                    </a:cubicBezTo>
                    <a:cubicBezTo>
                      <a:pt x="390979" y="1274933"/>
                      <a:pt x="391403" y="1274656"/>
                      <a:pt x="391828" y="1274377"/>
                    </a:cubicBezTo>
                    <a:cubicBezTo>
                      <a:pt x="392466" y="1273952"/>
                      <a:pt x="393133" y="1273521"/>
                      <a:pt x="393771" y="1273078"/>
                    </a:cubicBezTo>
                    <a:cubicBezTo>
                      <a:pt x="394286" y="1272723"/>
                      <a:pt x="394772" y="1272362"/>
                      <a:pt x="395288" y="1271995"/>
                    </a:cubicBezTo>
                    <a:cubicBezTo>
                      <a:pt x="395804" y="1271610"/>
                      <a:pt x="396350" y="1271221"/>
                      <a:pt x="396866" y="1270821"/>
                    </a:cubicBezTo>
                    <a:cubicBezTo>
                      <a:pt x="397473" y="1270365"/>
                      <a:pt x="398049" y="1269898"/>
                      <a:pt x="398656" y="1269425"/>
                    </a:cubicBezTo>
                    <a:cubicBezTo>
                      <a:pt x="399051" y="1269097"/>
                      <a:pt x="399445" y="1268769"/>
                      <a:pt x="399870" y="1268429"/>
                    </a:cubicBezTo>
                    <a:cubicBezTo>
                      <a:pt x="400538" y="1267859"/>
                      <a:pt x="401205" y="1267282"/>
                      <a:pt x="401873" y="1266691"/>
                    </a:cubicBezTo>
                    <a:cubicBezTo>
                      <a:pt x="402146" y="1266430"/>
                      <a:pt x="402449" y="1266169"/>
                      <a:pt x="402753" y="1265902"/>
                    </a:cubicBezTo>
                    <a:cubicBezTo>
                      <a:pt x="403481" y="1265222"/>
                      <a:pt x="404209" y="1264530"/>
                      <a:pt x="404907" y="1263823"/>
                    </a:cubicBezTo>
                    <a:cubicBezTo>
                      <a:pt x="405120" y="1263622"/>
                      <a:pt x="405332" y="1263425"/>
                      <a:pt x="405544" y="1263222"/>
                    </a:cubicBezTo>
                    <a:cubicBezTo>
                      <a:pt x="406303" y="1262448"/>
                      <a:pt x="407062" y="1261656"/>
                      <a:pt x="407790" y="1260852"/>
                    </a:cubicBezTo>
                    <a:cubicBezTo>
                      <a:pt x="407942" y="1260697"/>
                      <a:pt x="408063" y="1260539"/>
                      <a:pt x="408215" y="1260385"/>
                    </a:cubicBezTo>
                    <a:cubicBezTo>
                      <a:pt x="408974" y="1259538"/>
                      <a:pt x="409732" y="1258673"/>
                      <a:pt x="410461" y="1257793"/>
                    </a:cubicBezTo>
                    <a:cubicBezTo>
                      <a:pt x="410582" y="1257660"/>
                      <a:pt x="410673" y="1257523"/>
                      <a:pt x="410795" y="1257386"/>
                    </a:cubicBezTo>
                    <a:cubicBezTo>
                      <a:pt x="411523" y="1256494"/>
                      <a:pt x="412251" y="1255590"/>
                      <a:pt x="412949" y="1254664"/>
                    </a:cubicBezTo>
                    <a:cubicBezTo>
                      <a:pt x="413040" y="1254513"/>
                      <a:pt x="413161" y="1254361"/>
                      <a:pt x="413283" y="1254209"/>
                    </a:cubicBezTo>
                    <a:cubicBezTo>
                      <a:pt x="413950" y="1253314"/>
                      <a:pt x="414588" y="1252401"/>
                      <a:pt x="415225" y="1251475"/>
                    </a:cubicBezTo>
                    <a:cubicBezTo>
                      <a:pt x="415377" y="1251269"/>
                      <a:pt x="415498" y="1251059"/>
                      <a:pt x="415650" y="1250850"/>
                    </a:cubicBezTo>
                    <a:cubicBezTo>
                      <a:pt x="416226" y="1249988"/>
                      <a:pt x="416773" y="1249114"/>
                      <a:pt x="417319" y="1248228"/>
                    </a:cubicBezTo>
                    <a:cubicBezTo>
                      <a:pt x="417531" y="1247915"/>
                      <a:pt x="417713" y="1247603"/>
                      <a:pt x="417896" y="1247290"/>
                    </a:cubicBezTo>
                    <a:cubicBezTo>
                      <a:pt x="418351" y="1246507"/>
                      <a:pt x="418806" y="1245715"/>
                      <a:pt x="419261" y="1244914"/>
                    </a:cubicBezTo>
                    <a:cubicBezTo>
                      <a:pt x="419504" y="1244459"/>
                      <a:pt x="419747" y="1244001"/>
                      <a:pt x="419989" y="1243542"/>
                    </a:cubicBezTo>
                    <a:cubicBezTo>
                      <a:pt x="420353" y="1242872"/>
                      <a:pt x="420718" y="1242198"/>
                      <a:pt x="421052" y="1241515"/>
                    </a:cubicBezTo>
                    <a:cubicBezTo>
                      <a:pt x="421355" y="1240884"/>
                      <a:pt x="421658" y="1240244"/>
                      <a:pt x="421962" y="1239604"/>
                    </a:cubicBezTo>
                    <a:cubicBezTo>
                      <a:pt x="422205" y="1239079"/>
                      <a:pt x="422447" y="1238557"/>
                      <a:pt x="422660" y="1238026"/>
                    </a:cubicBezTo>
                    <a:cubicBezTo>
                      <a:pt x="423024" y="1237194"/>
                      <a:pt x="423388" y="1236350"/>
                      <a:pt x="423722" y="1235504"/>
                    </a:cubicBezTo>
                    <a:cubicBezTo>
                      <a:pt x="423874" y="1235140"/>
                      <a:pt x="424025" y="1234776"/>
                      <a:pt x="424147" y="1234411"/>
                    </a:cubicBezTo>
                    <a:cubicBezTo>
                      <a:pt x="424541" y="1233383"/>
                      <a:pt x="424905" y="1232342"/>
                      <a:pt x="425269" y="1231298"/>
                    </a:cubicBezTo>
                    <a:cubicBezTo>
                      <a:pt x="425330" y="1231082"/>
                      <a:pt x="425421" y="1230867"/>
                      <a:pt x="425482" y="1230648"/>
                    </a:cubicBezTo>
                    <a:cubicBezTo>
                      <a:pt x="425877" y="1229468"/>
                      <a:pt x="426241" y="1228272"/>
                      <a:pt x="426574" y="1227065"/>
                    </a:cubicBezTo>
                    <a:cubicBezTo>
                      <a:pt x="426605" y="1226943"/>
                      <a:pt x="426635" y="1226825"/>
                      <a:pt x="426696" y="1226704"/>
                    </a:cubicBezTo>
                    <a:cubicBezTo>
                      <a:pt x="427030" y="1225456"/>
                      <a:pt x="427333" y="1224197"/>
                      <a:pt x="427606" y="1222925"/>
                    </a:cubicBezTo>
                    <a:cubicBezTo>
                      <a:pt x="427637" y="1222840"/>
                      <a:pt x="427667" y="1222756"/>
                      <a:pt x="427667" y="1222670"/>
                    </a:cubicBezTo>
                    <a:cubicBezTo>
                      <a:pt x="563617" y="610706"/>
                      <a:pt x="1118009" y="166536"/>
                      <a:pt x="1745900" y="166536"/>
                    </a:cubicBezTo>
                    <a:cubicBezTo>
                      <a:pt x="2373760" y="166536"/>
                      <a:pt x="2928152" y="610706"/>
                      <a:pt x="3064103" y="1222686"/>
                    </a:cubicBezTo>
                    <a:cubicBezTo>
                      <a:pt x="3085406" y="1318582"/>
                      <a:pt x="3096209" y="1417559"/>
                      <a:pt x="3096209" y="1516873"/>
                    </a:cubicBezTo>
                    <a:cubicBezTo>
                      <a:pt x="3096209" y="1562859"/>
                      <a:pt x="3133504" y="1600139"/>
                      <a:pt x="3179479" y="1600139"/>
                    </a:cubicBezTo>
                    <a:cubicBezTo>
                      <a:pt x="3225483" y="1600139"/>
                      <a:pt x="3262748" y="1562859"/>
                      <a:pt x="3262748" y="1516873"/>
                    </a:cubicBezTo>
                    <a:cubicBezTo>
                      <a:pt x="3262748" y="1405427"/>
                      <a:pt x="3250610" y="1294287"/>
                      <a:pt x="3226667" y="1186559"/>
                    </a:cubicBezTo>
                    <a:cubicBezTo>
                      <a:pt x="3189493" y="1019200"/>
                      <a:pt x="3124491" y="860420"/>
                      <a:pt x="3033453" y="714626"/>
                    </a:cubicBezTo>
                    <a:cubicBezTo>
                      <a:pt x="2944175" y="571608"/>
                      <a:pt x="2832441" y="445125"/>
                      <a:pt x="2701346" y="338693"/>
                    </a:cubicBezTo>
                    <a:cubicBezTo>
                      <a:pt x="2569098" y="231304"/>
                      <a:pt x="2421130" y="147615"/>
                      <a:pt x="2261571" y="89943"/>
                    </a:cubicBezTo>
                    <a:cubicBezTo>
                      <a:pt x="2096488" y="30261"/>
                      <a:pt x="1922969" y="0"/>
                      <a:pt x="1745870" y="0"/>
                    </a:cubicBezTo>
                    <a:cubicBezTo>
                      <a:pt x="1568770" y="0"/>
                      <a:pt x="1395251" y="30261"/>
                      <a:pt x="1230169" y="89943"/>
                    </a:cubicBezTo>
                    <a:cubicBezTo>
                      <a:pt x="1070609" y="147612"/>
                      <a:pt x="922672" y="231307"/>
                      <a:pt x="790393" y="338693"/>
                    </a:cubicBezTo>
                    <a:cubicBezTo>
                      <a:pt x="659329" y="445125"/>
                      <a:pt x="547564" y="571608"/>
                      <a:pt x="458286" y="714629"/>
                    </a:cubicBezTo>
                    <a:cubicBezTo>
                      <a:pt x="379174" y="841351"/>
                      <a:pt x="319756" y="977893"/>
                      <a:pt x="281126" y="1121345"/>
                    </a:cubicBezTo>
                    <a:lnTo>
                      <a:pt x="83269" y="1121345"/>
                    </a:lnTo>
                    <a:cubicBezTo>
                      <a:pt x="37265" y="1121345"/>
                      <a:pt x="0" y="1158625"/>
                      <a:pt x="0" y="1204612"/>
                    </a:cubicBezTo>
                    <a:cubicBezTo>
                      <a:pt x="0" y="1250598"/>
                      <a:pt x="37265" y="1287881"/>
                      <a:pt x="83269" y="1287881"/>
                    </a:cubicBezTo>
                    <a:lnTo>
                      <a:pt x="344913" y="1287881"/>
                    </a:lnTo>
                    <a:cubicBezTo>
                      <a:pt x="345277" y="1287887"/>
                      <a:pt x="345611" y="1287878"/>
                      <a:pt x="345976" y="1287881"/>
                    </a:cubicBezTo>
                    <a:close/>
                  </a:path>
                </a:pathLst>
              </a:custGeom>
              <a:solidFill>
                <a:srgbClr val="1D9372"/>
              </a:solidFill>
              <a:ln w="3033"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DE81509A-A5E4-C2BF-A5C6-3969A0ED13DC}"/>
                  </a:ext>
                </a:extLst>
              </p:cNvPr>
              <p:cNvSpPr/>
              <p:nvPr/>
            </p:nvSpPr>
            <p:spPr>
              <a:xfrm>
                <a:off x="4874204" y="4358341"/>
                <a:ext cx="3262747" cy="1600151"/>
              </a:xfrm>
              <a:custGeom>
                <a:avLst/>
                <a:gdLst>
                  <a:gd name="connsiteX0" fmla="*/ 3179479 w 3262747"/>
                  <a:gd name="connsiteY0" fmla="*/ 312249 h 1600151"/>
                  <a:gd name="connsiteX1" fmla="*/ 2917865 w 3262747"/>
                  <a:gd name="connsiteY1" fmla="*/ 312249 h 1600151"/>
                  <a:gd name="connsiteX2" fmla="*/ 2916530 w 3262747"/>
                  <a:gd name="connsiteY2" fmla="*/ 312249 h 1600151"/>
                  <a:gd name="connsiteX3" fmla="*/ 2916348 w 3262747"/>
                  <a:gd name="connsiteY3" fmla="*/ 312249 h 1600151"/>
                  <a:gd name="connsiteX4" fmla="*/ 2916257 w 3262747"/>
                  <a:gd name="connsiteY4" fmla="*/ 312252 h 1600151"/>
                  <a:gd name="connsiteX5" fmla="*/ 2912069 w 3262747"/>
                  <a:gd name="connsiteY5" fmla="*/ 312358 h 1600151"/>
                  <a:gd name="connsiteX6" fmla="*/ 2912009 w 3262747"/>
                  <a:gd name="connsiteY6" fmla="*/ 312361 h 1600151"/>
                  <a:gd name="connsiteX7" fmla="*/ 2907942 w 3262747"/>
                  <a:gd name="connsiteY7" fmla="*/ 312671 h 1600151"/>
                  <a:gd name="connsiteX8" fmla="*/ 2907608 w 3262747"/>
                  <a:gd name="connsiteY8" fmla="*/ 312707 h 1600151"/>
                  <a:gd name="connsiteX9" fmla="*/ 2903967 w 3262747"/>
                  <a:gd name="connsiteY9" fmla="*/ 313168 h 1600151"/>
                  <a:gd name="connsiteX10" fmla="*/ 2903177 w 3262747"/>
                  <a:gd name="connsiteY10" fmla="*/ 313296 h 1600151"/>
                  <a:gd name="connsiteX11" fmla="*/ 2900112 w 3262747"/>
                  <a:gd name="connsiteY11" fmla="*/ 313845 h 1600151"/>
                  <a:gd name="connsiteX12" fmla="*/ 2898808 w 3262747"/>
                  <a:gd name="connsiteY12" fmla="*/ 314118 h 1600151"/>
                  <a:gd name="connsiteX13" fmla="*/ 2896319 w 3262747"/>
                  <a:gd name="connsiteY13" fmla="*/ 314695 h 1600151"/>
                  <a:gd name="connsiteX14" fmla="*/ 2894560 w 3262747"/>
                  <a:gd name="connsiteY14" fmla="*/ 315150 h 1600151"/>
                  <a:gd name="connsiteX15" fmla="*/ 2892587 w 3262747"/>
                  <a:gd name="connsiteY15" fmla="*/ 315708 h 1600151"/>
                  <a:gd name="connsiteX16" fmla="*/ 2890432 w 3262747"/>
                  <a:gd name="connsiteY16" fmla="*/ 316382 h 1600151"/>
                  <a:gd name="connsiteX17" fmla="*/ 2888915 w 3262747"/>
                  <a:gd name="connsiteY17" fmla="*/ 316898 h 1600151"/>
                  <a:gd name="connsiteX18" fmla="*/ 2886457 w 3262747"/>
                  <a:gd name="connsiteY18" fmla="*/ 317796 h 1600151"/>
                  <a:gd name="connsiteX19" fmla="*/ 2885274 w 3262747"/>
                  <a:gd name="connsiteY19" fmla="*/ 318266 h 1600151"/>
                  <a:gd name="connsiteX20" fmla="*/ 2882664 w 3262747"/>
                  <a:gd name="connsiteY20" fmla="*/ 319362 h 1600151"/>
                  <a:gd name="connsiteX21" fmla="*/ 2881632 w 3262747"/>
                  <a:gd name="connsiteY21" fmla="*/ 319826 h 1600151"/>
                  <a:gd name="connsiteX22" fmla="*/ 2879022 w 3262747"/>
                  <a:gd name="connsiteY22" fmla="*/ 321083 h 1600151"/>
                  <a:gd name="connsiteX23" fmla="*/ 2878051 w 3262747"/>
                  <a:gd name="connsiteY23" fmla="*/ 321583 h 1600151"/>
                  <a:gd name="connsiteX24" fmla="*/ 2875533 w 3262747"/>
                  <a:gd name="connsiteY24" fmla="*/ 322946 h 1600151"/>
                  <a:gd name="connsiteX25" fmla="*/ 2874470 w 3262747"/>
                  <a:gd name="connsiteY25" fmla="*/ 323553 h 1600151"/>
                  <a:gd name="connsiteX26" fmla="*/ 2872164 w 3262747"/>
                  <a:gd name="connsiteY26" fmla="*/ 324940 h 1600151"/>
                  <a:gd name="connsiteX27" fmla="*/ 2870950 w 3262747"/>
                  <a:gd name="connsiteY27" fmla="*/ 325729 h 1600151"/>
                  <a:gd name="connsiteX28" fmla="*/ 2868947 w 3262747"/>
                  <a:gd name="connsiteY28" fmla="*/ 327067 h 1600151"/>
                  <a:gd name="connsiteX29" fmla="*/ 2867490 w 3262747"/>
                  <a:gd name="connsiteY29" fmla="*/ 328105 h 1600151"/>
                  <a:gd name="connsiteX30" fmla="*/ 2865852 w 3262747"/>
                  <a:gd name="connsiteY30" fmla="*/ 329331 h 1600151"/>
                  <a:gd name="connsiteX31" fmla="*/ 2864122 w 3262747"/>
                  <a:gd name="connsiteY31" fmla="*/ 330666 h 1600151"/>
                  <a:gd name="connsiteX32" fmla="*/ 2862847 w 3262747"/>
                  <a:gd name="connsiteY32" fmla="*/ 331722 h 1600151"/>
                  <a:gd name="connsiteX33" fmla="*/ 2860906 w 3262747"/>
                  <a:gd name="connsiteY33" fmla="*/ 333397 h 1600151"/>
                  <a:gd name="connsiteX34" fmla="*/ 2859965 w 3262747"/>
                  <a:gd name="connsiteY34" fmla="*/ 334259 h 1600151"/>
                  <a:gd name="connsiteX35" fmla="*/ 2857841 w 3262747"/>
                  <a:gd name="connsiteY35" fmla="*/ 336262 h 1600151"/>
                  <a:gd name="connsiteX36" fmla="*/ 2857173 w 3262747"/>
                  <a:gd name="connsiteY36" fmla="*/ 336935 h 1600151"/>
                  <a:gd name="connsiteX37" fmla="*/ 2854988 w 3262747"/>
                  <a:gd name="connsiteY37" fmla="*/ 339242 h 1600151"/>
                  <a:gd name="connsiteX38" fmla="*/ 2854502 w 3262747"/>
                  <a:gd name="connsiteY38" fmla="*/ 339773 h 1600151"/>
                  <a:gd name="connsiteX39" fmla="*/ 2852317 w 3262747"/>
                  <a:gd name="connsiteY39" fmla="*/ 342304 h 1600151"/>
                  <a:gd name="connsiteX40" fmla="*/ 2851923 w 3262747"/>
                  <a:gd name="connsiteY40" fmla="*/ 342771 h 1600151"/>
                  <a:gd name="connsiteX41" fmla="*/ 2849829 w 3262747"/>
                  <a:gd name="connsiteY41" fmla="*/ 345435 h 1600151"/>
                  <a:gd name="connsiteX42" fmla="*/ 2849435 w 3262747"/>
                  <a:gd name="connsiteY42" fmla="*/ 345945 h 1600151"/>
                  <a:gd name="connsiteX43" fmla="*/ 2847523 w 3262747"/>
                  <a:gd name="connsiteY43" fmla="*/ 348631 h 1600151"/>
                  <a:gd name="connsiteX44" fmla="*/ 2847068 w 3262747"/>
                  <a:gd name="connsiteY44" fmla="*/ 349304 h 1600151"/>
                  <a:gd name="connsiteX45" fmla="*/ 2845429 w 3262747"/>
                  <a:gd name="connsiteY45" fmla="*/ 351884 h 1600151"/>
                  <a:gd name="connsiteX46" fmla="*/ 2844822 w 3262747"/>
                  <a:gd name="connsiteY46" fmla="*/ 352861 h 1600151"/>
                  <a:gd name="connsiteX47" fmla="*/ 2843487 w 3262747"/>
                  <a:gd name="connsiteY47" fmla="*/ 355204 h 1600151"/>
                  <a:gd name="connsiteX48" fmla="*/ 2842728 w 3262747"/>
                  <a:gd name="connsiteY48" fmla="*/ 356609 h 1600151"/>
                  <a:gd name="connsiteX49" fmla="*/ 2841696 w 3262747"/>
                  <a:gd name="connsiteY49" fmla="*/ 358609 h 1600151"/>
                  <a:gd name="connsiteX50" fmla="*/ 2840786 w 3262747"/>
                  <a:gd name="connsiteY50" fmla="*/ 360539 h 1600151"/>
                  <a:gd name="connsiteX51" fmla="*/ 2840088 w 3262747"/>
                  <a:gd name="connsiteY51" fmla="*/ 362110 h 1600151"/>
                  <a:gd name="connsiteX52" fmla="*/ 2839026 w 3262747"/>
                  <a:gd name="connsiteY52" fmla="*/ 364626 h 1600151"/>
                  <a:gd name="connsiteX53" fmla="*/ 2838601 w 3262747"/>
                  <a:gd name="connsiteY53" fmla="*/ 365734 h 1600151"/>
                  <a:gd name="connsiteX54" fmla="*/ 2837479 w 3262747"/>
                  <a:gd name="connsiteY54" fmla="*/ 368829 h 1600151"/>
                  <a:gd name="connsiteX55" fmla="*/ 2837236 w 3262747"/>
                  <a:gd name="connsiteY55" fmla="*/ 369497 h 1600151"/>
                  <a:gd name="connsiteX56" fmla="*/ 2836173 w 3262747"/>
                  <a:gd name="connsiteY56" fmla="*/ 373056 h 1600151"/>
                  <a:gd name="connsiteX57" fmla="*/ 2836052 w 3262747"/>
                  <a:gd name="connsiteY57" fmla="*/ 373445 h 1600151"/>
                  <a:gd name="connsiteX58" fmla="*/ 2835111 w 3262747"/>
                  <a:gd name="connsiteY58" fmla="*/ 377193 h 1600151"/>
                  <a:gd name="connsiteX59" fmla="*/ 2835051 w 3262747"/>
                  <a:gd name="connsiteY59" fmla="*/ 377466 h 1600151"/>
                  <a:gd name="connsiteX60" fmla="*/ 1516848 w 3262747"/>
                  <a:gd name="connsiteY60" fmla="*/ 1433600 h 1600151"/>
                  <a:gd name="connsiteX61" fmla="*/ 198645 w 3262747"/>
                  <a:gd name="connsiteY61" fmla="*/ 377454 h 1600151"/>
                  <a:gd name="connsiteX62" fmla="*/ 166539 w 3262747"/>
                  <a:gd name="connsiteY62" fmla="*/ 83270 h 1600151"/>
                  <a:gd name="connsiteX63" fmla="*/ 83269 w 3262747"/>
                  <a:gd name="connsiteY63" fmla="*/ 0 h 1600151"/>
                  <a:gd name="connsiteX64" fmla="*/ 0 w 3262747"/>
                  <a:gd name="connsiteY64" fmla="*/ 83270 h 1600151"/>
                  <a:gd name="connsiteX65" fmla="*/ 36082 w 3262747"/>
                  <a:gd name="connsiteY65" fmla="*/ 413584 h 1600151"/>
                  <a:gd name="connsiteX66" fmla="*/ 229264 w 3262747"/>
                  <a:gd name="connsiteY66" fmla="*/ 885511 h 1600151"/>
                  <a:gd name="connsiteX67" fmla="*/ 561372 w 3262747"/>
                  <a:gd name="connsiteY67" fmla="*/ 1261447 h 1600151"/>
                  <a:gd name="connsiteX68" fmla="*/ 1001147 w 3262747"/>
                  <a:gd name="connsiteY68" fmla="*/ 1510206 h 1600151"/>
                  <a:gd name="connsiteX69" fmla="*/ 1516848 w 3262747"/>
                  <a:gd name="connsiteY69" fmla="*/ 1600151 h 1600151"/>
                  <a:gd name="connsiteX70" fmla="*/ 2032549 w 3262747"/>
                  <a:gd name="connsiteY70" fmla="*/ 1510206 h 1600151"/>
                  <a:gd name="connsiteX71" fmla="*/ 2472324 w 3262747"/>
                  <a:gd name="connsiteY71" fmla="*/ 1261447 h 1600151"/>
                  <a:gd name="connsiteX72" fmla="*/ 2804431 w 3262747"/>
                  <a:gd name="connsiteY72" fmla="*/ 885513 h 1600151"/>
                  <a:gd name="connsiteX73" fmla="*/ 2981622 w 3262747"/>
                  <a:gd name="connsiteY73" fmla="*/ 478797 h 1600151"/>
                  <a:gd name="connsiteX74" fmla="*/ 3179479 w 3262747"/>
                  <a:gd name="connsiteY74" fmla="*/ 478797 h 1600151"/>
                  <a:gd name="connsiteX75" fmla="*/ 3262748 w 3262747"/>
                  <a:gd name="connsiteY75" fmla="*/ 395528 h 1600151"/>
                  <a:gd name="connsiteX76" fmla="*/ 3179479 w 3262747"/>
                  <a:gd name="connsiteY76" fmla="*/ 312249 h 1600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3262747" h="1600151">
                    <a:moveTo>
                      <a:pt x="3179479" y="312249"/>
                    </a:moveTo>
                    <a:lnTo>
                      <a:pt x="2917865" y="312249"/>
                    </a:lnTo>
                    <a:cubicBezTo>
                      <a:pt x="2917410" y="312243"/>
                      <a:pt x="2916985" y="312249"/>
                      <a:pt x="2916530" y="312249"/>
                    </a:cubicBezTo>
                    <a:lnTo>
                      <a:pt x="2916348" y="312249"/>
                    </a:lnTo>
                    <a:cubicBezTo>
                      <a:pt x="2916318" y="312249"/>
                      <a:pt x="2916287" y="312252"/>
                      <a:pt x="2916257" y="312252"/>
                    </a:cubicBezTo>
                    <a:cubicBezTo>
                      <a:pt x="2914861" y="312252"/>
                      <a:pt x="2913465" y="312288"/>
                      <a:pt x="2912069" y="312358"/>
                    </a:cubicBezTo>
                    <a:cubicBezTo>
                      <a:pt x="2912069" y="312358"/>
                      <a:pt x="2912038" y="312361"/>
                      <a:pt x="2912009" y="312361"/>
                    </a:cubicBezTo>
                    <a:cubicBezTo>
                      <a:pt x="2910673" y="312431"/>
                      <a:pt x="2909307" y="312534"/>
                      <a:pt x="2907942" y="312671"/>
                    </a:cubicBezTo>
                    <a:cubicBezTo>
                      <a:pt x="2907851" y="312683"/>
                      <a:pt x="2907729" y="312695"/>
                      <a:pt x="2907608" y="312707"/>
                    </a:cubicBezTo>
                    <a:cubicBezTo>
                      <a:pt x="2906394" y="312838"/>
                      <a:pt x="2905181" y="312989"/>
                      <a:pt x="2903967" y="313168"/>
                    </a:cubicBezTo>
                    <a:cubicBezTo>
                      <a:pt x="2903723" y="313211"/>
                      <a:pt x="2903451" y="313253"/>
                      <a:pt x="2903177" y="313296"/>
                    </a:cubicBezTo>
                    <a:cubicBezTo>
                      <a:pt x="2902146" y="313460"/>
                      <a:pt x="2901114" y="313642"/>
                      <a:pt x="2900112" y="313845"/>
                    </a:cubicBezTo>
                    <a:cubicBezTo>
                      <a:pt x="2899658" y="313933"/>
                      <a:pt x="2899232" y="314027"/>
                      <a:pt x="2898808" y="314118"/>
                    </a:cubicBezTo>
                    <a:cubicBezTo>
                      <a:pt x="2897988" y="314297"/>
                      <a:pt x="2897139" y="314488"/>
                      <a:pt x="2896319" y="314695"/>
                    </a:cubicBezTo>
                    <a:cubicBezTo>
                      <a:pt x="2895712" y="314837"/>
                      <a:pt x="2895136" y="314995"/>
                      <a:pt x="2894560" y="315150"/>
                    </a:cubicBezTo>
                    <a:cubicBezTo>
                      <a:pt x="2893891" y="315332"/>
                      <a:pt x="2893254" y="315511"/>
                      <a:pt x="2892587" y="315708"/>
                    </a:cubicBezTo>
                    <a:cubicBezTo>
                      <a:pt x="2891858" y="315921"/>
                      <a:pt x="2891161" y="316151"/>
                      <a:pt x="2890432" y="316382"/>
                    </a:cubicBezTo>
                    <a:cubicBezTo>
                      <a:pt x="2889917" y="316552"/>
                      <a:pt x="2889431" y="316722"/>
                      <a:pt x="2888915" y="316898"/>
                    </a:cubicBezTo>
                    <a:cubicBezTo>
                      <a:pt x="2888096" y="317186"/>
                      <a:pt x="2887276" y="317484"/>
                      <a:pt x="2886457" y="317796"/>
                    </a:cubicBezTo>
                    <a:cubicBezTo>
                      <a:pt x="2886063" y="317951"/>
                      <a:pt x="2885668" y="318109"/>
                      <a:pt x="2885274" y="318266"/>
                    </a:cubicBezTo>
                    <a:cubicBezTo>
                      <a:pt x="2884393" y="318619"/>
                      <a:pt x="2883544" y="318983"/>
                      <a:pt x="2882664" y="319362"/>
                    </a:cubicBezTo>
                    <a:cubicBezTo>
                      <a:pt x="2882330" y="319517"/>
                      <a:pt x="2881996" y="319675"/>
                      <a:pt x="2881632" y="319826"/>
                    </a:cubicBezTo>
                    <a:cubicBezTo>
                      <a:pt x="2880752" y="320233"/>
                      <a:pt x="2879902" y="320649"/>
                      <a:pt x="2879022" y="321083"/>
                    </a:cubicBezTo>
                    <a:cubicBezTo>
                      <a:pt x="2878688" y="321250"/>
                      <a:pt x="2878385" y="321416"/>
                      <a:pt x="2878051" y="321583"/>
                    </a:cubicBezTo>
                    <a:cubicBezTo>
                      <a:pt x="2877201" y="322026"/>
                      <a:pt x="2876352" y="322478"/>
                      <a:pt x="2875533" y="322946"/>
                    </a:cubicBezTo>
                    <a:cubicBezTo>
                      <a:pt x="2875168" y="323143"/>
                      <a:pt x="2874835" y="323350"/>
                      <a:pt x="2874470" y="323553"/>
                    </a:cubicBezTo>
                    <a:cubicBezTo>
                      <a:pt x="2873712" y="324002"/>
                      <a:pt x="2872923" y="324466"/>
                      <a:pt x="2872164" y="324940"/>
                    </a:cubicBezTo>
                    <a:cubicBezTo>
                      <a:pt x="2871770" y="325201"/>
                      <a:pt x="2871344" y="325462"/>
                      <a:pt x="2870950" y="325729"/>
                    </a:cubicBezTo>
                    <a:cubicBezTo>
                      <a:pt x="2870283" y="326166"/>
                      <a:pt x="2869615" y="326612"/>
                      <a:pt x="2868947" y="327067"/>
                    </a:cubicBezTo>
                    <a:cubicBezTo>
                      <a:pt x="2868462" y="327404"/>
                      <a:pt x="2867976" y="327753"/>
                      <a:pt x="2867490" y="328105"/>
                    </a:cubicBezTo>
                    <a:cubicBezTo>
                      <a:pt x="2866944" y="328508"/>
                      <a:pt x="2866368" y="328915"/>
                      <a:pt x="2865852" y="329331"/>
                    </a:cubicBezTo>
                    <a:cubicBezTo>
                      <a:pt x="2865275" y="329765"/>
                      <a:pt x="2864699" y="330214"/>
                      <a:pt x="2864122" y="330666"/>
                    </a:cubicBezTo>
                    <a:cubicBezTo>
                      <a:pt x="2863697" y="331015"/>
                      <a:pt x="2863273" y="331367"/>
                      <a:pt x="2862847" y="331722"/>
                    </a:cubicBezTo>
                    <a:cubicBezTo>
                      <a:pt x="2862180" y="332268"/>
                      <a:pt x="2861543" y="332827"/>
                      <a:pt x="2860906" y="333397"/>
                    </a:cubicBezTo>
                    <a:cubicBezTo>
                      <a:pt x="2860602" y="333682"/>
                      <a:pt x="2860268" y="333968"/>
                      <a:pt x="2859965" y="334259"/>
                    </a:cubicBezTo>
                    <a:cubicBezTo>
                      <a:pt x="2859236" y="334914"/>
                      <a:pt x="2858539" y="335585"/>
                      <a:pt x="2857841" y="336262"/>
                    </a:cubicBezTo>
                    <a:cubicBezTo>
                      <a:pt x="2857628" y="336483"/>
                      <a:pt x="2857415" y="336708"/>
                      <a:pt x="2857173" y="336935"/>
                    </a:cubicBezTo>
                    <a:cubicBezTo>
                      <a:pt x="2856445" y="337688"/>
                      <a:pt x="2855686" y="338456"/>
                      <a:pt x="2854988" y="339242"/>
                    </a:cubicBezTo>
                    <a:cubicBezTo>
                      <a:pt x="2854806" y="339418"/>
                      <a:pt x="2854654" y="339594"/>
                      <a:pt x="2854502" y="339773"/>
                    </a:cubicBezTo>
                    <a:cubicBezTo>
                      <a:pt x="2853744" y="340601"/>
                      <a:pt x="2853015" y="341442"/>
                      <a:pt x="2852317" y="342304"/>
                    </a:cubicBezTo>
                    <a:cubicBezTo>
                      <a:pt x="2852166" y="342458"/>
                      <a:pt x="2852045" y="342613"/>
                      <a:pt x="2851923" y="342771"/>
                    </a:cubicBezTo>
                    <a:cubicBezTo>
                      <a:pt x="2851195" y="343642"/>
                      <a:pt x="2850497" y="344531"/>
                      <a:pt x="2849829" y="345435"/>
                    </a:cubicBezTo>
                    <a:cubicBezTo>
                      <a:pt x="2849708" y="345605"/>
                      <a:pt x="2849556" y="345775"/>
                      <a:pt x="2849435" y="345945"/>
                    </a:cubicBezTo>
                    <a:cubicBezTo>
                      <a:pt x="2848798" y="346828"/>
                      <a:pt x="2848160" y="347720"/>
                      <a:pt x="2847523" y="348631"/>
                    </a:cubicBezTo>
                    <a:cubicBezTo>
                      <a:pt x="2847371" y="348855"/>
                      <a:pt x="2847220" y="349077"/>
                      <a:pt x="2847068" y="349304"/>
                    </a:cubicBezTo>
                    <a:cubicBezTo>
                      <a:pt x="2846522" y="350151"/>
                      <a:pt x="2845976" y="351013"/>
                      <a:pt x="2845429" y="351884"/>
                    </a:cubicBezTo>
                    <a:cubicBezTo>
                      <a:pt x="2845217" y="352209"/>
                      <a:pt x="2845035" y="352536"/>
                      <a:pt x="2844822" y="352861"/>
                    </a:cubicBezTo>
                    <a:cubicBezTo>
                      <a:pt x="2844367" y="353632"/>
                      <a:pt x="2843912" y="354415"/>
                      <a:pt x="2843487" y="355204"/>
                    </a:cubicBezTo>
                    <a:cubicBezTo>
                      <a:pt x="2843244" y="355668"/>
                      <a:pt x="2842971" y="356141"/>
                      <a:pt x="2842728" y="356609"/>
                    </a:cubicBezTo>
                    <a:cubicBezTo>
                      <a:pt x="2842394" y="357270"/>
                      <a:pt x="2842030" y="357938"/>
                      <a:pt x="2841696" y="358609"/>
                    </a:cubicBezTo>
                    <a:cubicBezTo>
                      <a:pt x="2841393" y="359249"/>
                      <a:pt x="2841090" y="359892"/>
                      <a:pt x="2840786" y="360539"/>
                    </a:cubicBezTo>
                    <a:cubicBezTo>
                      <a:pt x="2840544" y="361061"/>
                      <a:pt x="2840301" y="361579"/>
                      <a:pt x="2840088" y="362110"/>
                    </a:cubicBezTo>
                    <a:cubicBezTo>
                      <a:pt x="2839694" y="362939"/>
                      <a:pt x="2839360" y="363783"/>
                      <a:pt x="2839026" y="364626"/>
                    </a:cubicBezTo>
                    <a:cubicBezTo>
                      <a:pt x="2838874" y="364993"/>
                      <a:pt x="2838722" y="365361"/>
                      <a:pt x="2838601" y="365734"/>
                    </a:cubicBezTo>
                    <a:cubicBezTo>
                      <a:pt x="2838176" y="366753"/>
                      <a:pt x="2837812" y="367788"/>
                      <a:pt x="2837479" y="368829"/>
                    </a:cubicBezTo>
                    <a:cubicBezTo>
                      <a:pt x="2837387" y="369051"/>
                      <a:pt x="2837327" y="369272"/>
                      <a:pt x="2837236" y="369497"/>
                    </a:cubicBezTo>
                    <a:cubicBezTo>
                      <a:pt x="2836872" y="370674"/>
                      <a:pt x="2836507" y="371861"/>
                      <a:pt x="2836173" y="373056"/>
                    </a:cubicBezTo>
                    <a:cubicBezTo>
                      <a:pt x="2836143" y="373187"/>
                      <a:pt x="2836083" y="373314"/>
                      <a:pt x="2836052" y="373445"/>
                    </a:cubicBezTo>
                    <a:cubicBezTo>
                      <a:pt x="2835718" y="374683"/>
                      <a:pt x="2835414" y="375933"/>
                      <a:pt x="2835111" y="377193"/>
                    </a:cubicBezTo>
                    <a:cubicBezTo>
                      <a:pt x="2835111" y="377283"/>
                      <a:pt x="2835081" y="377375"/>
                      <a:pt x="2835051" y="377466"/>
                    </a:cubicBezTo>
                    <a:cubicBezTo>
                      <a:pt x="2699100" y="989434"/>
                      <a:pt x="2144739" y="1433600"/>
                      <a:pt x="1516848" y="1433600"/>
                    </a:cubicBezTo>
                    <a:cubicBezTo>
                      <a:pt x="888988" y="1433600"/>
                      <a:pt x="334596" y="989434"/>
                      <a:pt x="198645" y="377454"/>
                    </a:cubicBezTo>
                    <a:cubicBezTo>
                      <a:pt x="177342" y="281563"/>
                      <a:pt x="166539" y="182583"/>
                      <a:pt x="166539" y="83270"/>
                    </a:cubicBezTo>
                    <a:cubicBezTo>
                      <a:pt x="166539" y="37283"/>
                      <a:pt x="129244" y="0"/>
                      <a:pt x="83269" y="0"/>
                    </a:cubicBezTo>
                    <a:cubicBezTo>
                      <a:pt x="37265" y="0"/>
                      <a:pt x="0" y="37283"/>
                      <a:pt x="0" y="83270"/>
                    </a:cubicBezTo>
                    <a:cubicBezTo>
                      <a:pt x="0" y="194722"/>
                      <a:pt x="12138" y="305861"/>
                      <a:pt x="36082" y="413584"/>
                    </a:cubicBezTo>
                    <a:cubicBezTo>
                      <a:pt x="73255" y="580939"/>
                      <a:pt x="138256" y="739722"/>
                      <a:pt x="229264" y="885511"/>
                    </a:cubicBezTo>
                    <a:cubicBezTo>
                      <a:pt x="318573" y="1028535"/>
                      <a:pt x="430307" y="1155014"/>
                      <a:pt x="561372" y="1261447"/>
                    </a:cubicBezTo>
                    <a:cubicBezTo>
                      <a:pt x="693650" y="1368838"/>
                      <a:pt x="841587" y="1452527"/>
                      <a:pt x="1001147" y="1510206"/>
                    </a:cubicBezTo>
                    <a:cubicBezTo>
                      <a:pt x="1166260" y="1569896"/>
                      <a:pt x="1339748" y="1600151"/>
                      <a:pt x="1516848" y="1600151"/>
                    </a:cubicBezTo>
                    <a:cubicBezTo>
                      <a:pt x="1693948" y="1600151"/>
                      <a:pt x="1867466" y="1569896"/>
                      <a:pt x="2032549" y="1510206"/>
                    </a:cubicBezTo>
                    <a:cubicBezTo>
                      <a:pt x="2192109" y="1452527"/>
                      <a:pt x="2340076" y="1368838"/>
                      <a:pt x="2472324" y="1261447"/>
                    </a:cubicBezTo>
                    <a:cubicBezTo>
                      <a:pt x="2603419" y="1155017"/>
                      <a:pt x="2715153" y="1028535"/>
                      <a:pt x="2804431" y="885513"/>
                    </a:cubicBezTo>
                    <a:cubicBezTo>
                      <a:pt x="2883544" y="758788"/>
                      <a:pt x="2942992" y="622249"/>
                      <a:pt x="2981622" y="478797"/>
                    </a:cubicBezTo>
                    <a:lnTo>
                      <a:pt x="3179479" y="478797"/>
                    </a:lnTo>
                    <a:cubicBezTo>
                      <a:pt x="3225453" y="478797"/>
                      <a:pt x="3262748" y="441517"/>
                      <a:pt x="3262748" y="395528"/>
                    </a:cubicBezTo>
                    <a:cubicBezTo>
                      <a:pt x="3262748" y="349538"/>
                      <a:pt x="3225453" y="312249"/>
                      <a:pt x="3179479" y="312249"/>
                    </a:cubicBezTo>
                    <a:close/>
                  </a:path>
                </a:pathLst>
              </a:custGeom>
              <a:solidFill>
                <a:srgbClr val="1D9372"/>
              </a:solidFill>
              <a:ln w="3033" cap="flat">
                <a:noFill/>
                <a:prstDash val="solid"/>
                <a:miter/>
              </a:ln>
            </p:spPr>
            <p:txBody>
              <a:bodyPr rtlCol="0" anchor="ctr"/>
              <a:lstStyle/>
              <a:p>
                <a:endParaRPr lang="en-US"/>
              </a:p>
            </p:txBody>
          </p:sp>
        </p:grpSp>
        <p:grpSp>
          <p:nvGrpSpPr>
            <p:cNvPr id="12" name="Graphic 2">
              <a:extLst>
                <a:ext uri="{FF2B5EF4-FFF2-40B4-BE49-F238E27FC236}">
                  <a16:creationId xmlns:a16="http://schemas.microsoft.com/office/drawing/2014/main" id="{EFAD7FBD-559A-E077-1AB8-DAB73D553F4A}"/>
                </a:ext>
              </a:extLst>
            </p:cNvPr>
            <p:cNvGrpSpPr/>
            <p:nvPr/>
          </p:nvGrpSpPr>
          <p:grpSpPr>
            <a:xfrm>
              <a:off x="8185827" y="2666018"/>
              <a:ext cx="3491769" cy="3033763"/>
              <a:chOff x="8024034" y="2924729"/>
              <a:chExt cx="3491769" cy="3033763"/>
            </a:xfrm>
            <a:solidFill>
              <a:srgbClr val="02ACB5"/>
            </a:solidFill>
          </p:grpSpPr>
          <p:sp>
            <p:nvSpPr>
              <p:cNvPr id="14" name="Freeform: Shape 13">
                <a:extLst>
                  <a:ext uri="{FF2B5EF4-FFF2-40B4-BE49-F238E27FC236}">
                    <a16:creationId xmlns:a16="http://schemas.microsoft.com/office/drawing/2014/main" id="{2A9626F9-E2F1-3D55-FE09-5B153620FBDA}"/>
                  </a:ext>
                </a:extLst>
              </p:cNvPr>
              <p:cNvSpPr/>
              <p:nvPr/>
            </p:nvSpPr>
            <p:spPr>
              <a:xfrm>
                <a:off x="8024034" y="2924729"/>
                <a:ext cx="3262747" cy="1600139"/>
              </a:xfrm>
              <a:custGeom>
                <a:avLst/>
                <a:gdLst>
                  <a:gd name="connsiteX0" fmla="*/ 345854 w 3262747"/>
                  <a:gd name="connsiteY0" fmla="*/ 1287887 h 1600139"/>
                  <a:gd name="connsiteX1" fmla="*/ 346400 w 3262747"/>
                  <a:gd name="connsiteY1" fmla="*/ 1287887 h 1600139"/>
                  <a:gd name="connsiteX2" fmla="*/ 346673 w 3262747"/>
                  <a:gd name="connsiteY2" fmla="*/ 1287881 h 1600139"/>
                  <a:gd name="connsiteX3" fmla="*/ 350558 w 3262747"/>
                  <a:gd name="connsiteY3" fmla="*/ 1287781 h 1600139"/>
                  <a:gd name="connsiteX4" fmla="*/ 350922 w 3262747"/>
                  <a:gd name="connsiteY4" fmla="*/ 1287763 h 1600139"/>
                  <a:gd name="connsiteX5" fmla="*/ 354655 w 3262747"/>
                  <a:gd name="connsiteY5" fmla="*/ 1287478 h 1600139"/>
                  <a:gd name="connsiteX6" fmla="*/ 355322 w 3262747"/>
                  <a:gd name="connsiteY6" fmla="*/ 1287408 h 1600139"/>
                  <a:gd name="connsiteX7" fmla="*/ 358630 w 3262747"/>
                  <a:gd name="connsiteY7" fmla="*/ 1286989 h 1600139"/>
                  <a:gd name="connsiteX8" fmla="*/ 359753 w 3262747"/>
                  <a:gd name="connsiteY8" fmla="*/ 1286810 h 1600139"/>
                  <a:gd name="connsiteX9" fmla="*/ 362514 w 3262747"/>
                  <a:gd name="connsiteY9" fmla="*/ 1286318 h 1600139"/>
                  <a:gd name="connsiteX10" fmla="*/ 364122 w 3262747"/>
                  <a:gd name="connsiteY10" fmla="*/ 1285981 h 1600139"/>
                  <a:gd name="connsiteX11" fmla="*/ 366277 w 3262747"/>
                  <a:gd name="connsiteY11" fmla="*/ 1285481 h 1600139"/>
                  <a:gd name="connsiteX12" fmla="*/ 368371 w 3262747"/>
                  <a:gd name="connsiteY12" fmla="*/ 1284941 h 1600139"/>
                  <a:gd name="connsiteX13" fmla="*/ 370009 w 3262747"/>
                  <a:gd name="connsiteY13" fmla="*/ 1284473 h 1600139"/>
                  <a:gd name="connsiteX14" fmla="*/ 372468 w 3262747"/>
                  <a:gd name="connsiteY14" fmla="*/ 1283703 h 1600139"/>
                  <a:gd name="connsiteX15" fmla="*/ 373681 w 3262747"/>
                  <a:gd name="connsiteY15" fmla="*/ 1283293 h 1600139"/>
                  <a:gd name="connsiteX16" fmla="*/ 376413 w 3262747"/>
                  <a:gd name="connsiteY16" fmla="*/ 1282291 h 1600139"/>
                  <a:gd name="connsiteX17" fmla="*/ 377323 w 3262747"/>
                  <a:gd name="connsiteY17" fmla="*/ 1281927 h 1600139"/>
                  <a:gd name="connsiteX18" fmla="*/ 380176 w 3262747"/>
                  <a:gd name="connsiteY18" fmla="*/ 1280716 h 1600139"/>
                  <a:gd name="connsiteX19" fmla="*/ 380934 w 3262747"/>
                  <a:gd name="connsiteY19" fmla="*/ 1280374 h 1600139"/>
                  <a:gd name="connsiteX20" fmla="*/ 383817 w 3262747"/>
                  <a:gd name="connsiteY20" fmla="*/ 1278996 h 1600139"/>
                  <a:gd name="connsiteX21" fmla="*/ 384576 w 3262747"/>
                  <a:gd name="connsiteY21" fmla="*/ 1278616 h 1600139"/>
                  <a:gd name="connsiteX22" fmla="*/ 387307 w 3262747"/>
                  <a:gd name="connsiteY22" fmla="*/ 1277133 h 1600139"/>
                  <a:gd name="connsiteX23" fmla="*/ 388126 w 3262747"/>
                  <a:gd name="connsiteY23" fmla="*/ 1276650 h 1600139"/>
                  <a:gd name="connsiteX24" fmla="*/ 390645 w 3262747"/>
                  <a:gd name="connsiteY24" fmla="*/ 1275139 h 1600139"/>
                  <a:gd name="connsiteX25" fmla="*/ 391677 w 3262747"/>
                  <a:gd name="connsiteY25" fmla="*/ 1274471 h 1600139"/>
                  <a:gd name="connsiteX26" fmla="*/ 393862 w 3262747"/>
                  <a:gd name="connsiteY26" fmla="*/ 1273015 h 1600139"/>
                  <a:gd name="connsiteX27" fmla="*/ 395166 w 3262747"/>
                  <a:gd name="connsiteY27" fmla="*/ 1272095 h 1600139"/>
                  <a:gd name="connsiteX28" fmla="*/ 396957 w 3262747"/>
                  <a:gd name="connsiteY28" fmla="*/ 1270757 h 1600139"/>
                  <a:gd name="connsiteX29" fmla="*/ 398505 w 3262747"/>
                  <a:gd name="connsiteY29" fmla="*/ 1269528 h 1600139"/>
                  <a:gd name="connsiteX30" fmla="*/ 399931 w 3262747"/>
                  <a:gd name="connsiteY30" fmla="*/ 1268363 h 1600139"/>
                  <a:gd name="connsiteX31" fmla="*/ 401751 w 3262747"/>
                  <a:gd name="connsiteY31" fmla="*/ 1266797 h 1600139"/>
                  <a:gd name="connsiteX32" fmla="*/ 402814 w 3262747"/>
                  <a:gd name="connsiteY32" fmla="*/ 1265832 h 1600139"/>
                  <a:gd name="connsiteX33" fmla="*/ 404816 w 3262747"/>
                  <a:gd name="connsiteY33" fmla="*/ 1263929 h 1600139"/>
                  <a:gd name="connsiteX34" fmla="*/ 405605 w 3262747"/>
                  <a:gd name="connsiteY34" fmla="*/ 1263155 h 1600139"/>
                  <a:gd name="connsiteX35" fmla="*/ 407700 w 3262747"/>
                  <a:gd name="connsiteY35" fmla="*/ 1260946 h 1600139"/>
                  <a:gd name="connsiteX36" fmla="*/ 408276 w 3262747"/>
                  <a:gd name="connsiteY36" fmla="*/ 1260321 h 1600139"/>
                  <a:gd name="connsiteX37" fmla="*/ 410400 w 3262747"/>
                  <a:gd name="connsiteY37" fmla="*/ 1257878 h 1600139"/>
                  <a:gd name="connsiteX38" fmla="*/ 410855 w 3262747"/>
                  <a:gd name="connsiteY38" fmla="*/ 1257323 h 1600139"/>
                  <a:gd name="connsiteX39" fmla="*/ 412889 w 3262747"/>
                  <a:gd name="connsiteY39" fmla="*/ 1254743 h 1600139"/>
                  <a:gd name="connsiteX40" fmla="*/ 413313 w 3262747"/>
                  <a:gd name="connsiteY40" fmla="*/ 1254148 h 1600139"/>
                  <a:gd name="connsiteX41" fmla="*/ 415165 w 3262747"/>
                  <a:gd name="connsiteY41" fmla="*/ 1251542 h 1600139"/>
                  <a:gd name="connsiteX42" fmla="*/ 415680 w 3262747"/>
                  <a:gd name="connsiteY42" fmla="*/ 1250795 h 1600139"/>
                  <a:gd name="connsiteX43" fmla="*/ 417289 w 3262747"/>
                  <a:gd name="connsiteY43" fmla="*/ 1248286 h 1600139"/>
                  <a:gd name="connsiteX44" fmla="*/ 417926 w 3262747"/>
                  <a:gd name="connsiteY44" fmla="*/ 1247239 h 1600139"/>
                  <a:gd name="connsiteX45" fmla="*/ 419231 w 3262747"/>
                  <a:gd name="connsiteY45" fmla="*/ 1244963 h 1600139"/>
                  <a:gd name="connsiteX46" fmla="*/ 420020 w 3262747"/>
                  <a:gd name="connsiteY46" fmla="*/ 1243491 h 1600139"/>
                  <a:gd name="connsiteX47" fmla="*/ 421021 w 3262747"/>
                  <a:gd name="connsiteY47" fmla="*/ 1241555 h 1600139"/>
                  <a:gd name="connsiteX48" fmla="*/ 421962 w 3262747"/>
                  <a:gd name="connsiteY48" fmla="*/ 1239564 h 1600139"/>
                  <a:gd name="connsiteX49" fmla="*/ 422660 w 3262747"/>
                  <a:gd name="connsiteY49" fmla="*/ 1238050 h 1600139"/>
                  <a:gd name="connsiteX50" fmla="*/ 423722 w 3262747"/>
                  <a:gd name="connsiteY50" fmla="*/ 1235474 h 1600139"/>
                  <a:gd name="connsiteX51" fmla="*/ 424147 w 3262747"/>
                  <a:gd name="connsiteY51" fmla="*/ 1234427 h 1600139"/>
                  <a:gd name="connsiteX52" fmla="*/ 425269 w 3262747"/>
                  <a:gd name="connsiteY52" fmla="*/ 1231277 h 1600139"/>
                  <a:gd name="connsiteX53" fmla="*/ 425482 w 3262747"/>
                  <a:gd name="connsiteY53" fmla="*/ 1230658 h 1600139"/>
                  <a:gd name="connsiteX54" fmla="*/ 426575 w 3262747"/>
                  <a:gd name="connsiteY54" fmla="*/ 1227055 h 1600139"/>
                  <a:gd name="connsiteX55" fmla="*/ 426666 w 3262747"/>
                  <a:gd name="connsiteY55" fmla="*/ 1226703 h 1600139"/>
                  <a:gd name="connsiteX56" fmla="*/ 427606 w 3262747"/>
                  <a:gd name="connsiteY56" fmla="*/ 1222925 h 1600139"/>
                  <a:gd name="connsiteX57" fmla="*/ 427667 w 3262747"/>
                  <a:gd name="connsiteY57" fmla="*/ 1222670 h 1600139"/>
                  <a:gd name="connsiteX58" fmla="*/ 1745870 w 3262747"/>
                  <a:gd name="connsiteY58" fmla="*/ 166536 h 1600139"/>
                  <a:gd name="connsiteX59" fmla="*/ 3064072 w 3262747"/>
                  <a:gd name="connsiteY59" fmla="*/ 1222686 h 1600139"/>
                  <a:gd name="connsiteX60" fmla="*/ 3096209 w 3262747"/>
                  <a:gd name="connsiteY60" fmla="*/ 1516873 h 1600139"/>
                  <a:gd name="connsiteX61" fmla="*/ 3179479 w 3262747"/>
                  <a:gd name="connsiteY61" fmla="*/ 1600139 h 1600139"/>
                  <a:gd name="connsiteX62" fmla="*/ 3262748 w 3262747"/>
                  <a:gd name="connsiteY62" fmla="*/ 1516873 h 1600139"/>
                  <a:gd name="connsiteX63" fmla="*/ 3226667 w 3262747"/>
                  <a:gd name="connsiteY63" fmla="*/ 1186559 h 1600139"/>
                  <a:gd name="connsiteX64" fmla="*/ 3033454 w 3262747"/>
                  <a:gd name="connsiteY64" fmla="*/ 714629 h 1600139"/>
                  <a:gd name="connsiteX65" fmla="*/ 2701376 w 3262747"/>
                  <a:gd name="connsiteY65" fmla="*/ 338693 h 1600139"/>
                  <a:gd name="connsiteX66" fmla="*/ 2261601 w 3262747"/>
                  <a:gd name="connsiteY66" fmla="*/ 89943 h 1600139"/>
                  <a:gd name="connsiteX67" fmla="*/ 1745870 w 3262747"/>
                  <a:gd name="connsiteY67" fmla="*/ 0 h 1600139"/>
                  <a:gd name="connsiteX68" fmla="*/ 1230169 w 3262747"/>
                  <a:gd name="connsiteY68" fmla="*/ 89943 h 1600139"/>
                  <a:gd name="connsiteX69" fmla="*/ 790424 w 3262747"/>
                  <a:gd name="connsiteY69" fmla="*/ 338693 h 1600139"/>
                  <a:gd name="connsiteX70" fmla="*/ 458317 w 3262747"/>
                  <a:gd name="connsiteY70" fmla="*/ 714626 h 1600139"/>
                  <a:gd name="connsiteX71" fmla="*/ 281126 w 3262747"/>
                  <a:gd name="connsiteY71" fmla="*/ 1121345 h 1600139"/>
                  <a:gd name="connsiteX72" fmla="*/ 83269 w 3262747"/>
                  <a:gd name="connsiteY72" fmla="*/ 1121345 h 1600139"/>
                  <a:gd name="connsiteX73" fmla="*/ 0 w 3262747"/>
                  <a:gd name="connsiteY73" fmla="*/ 1204612 h 1600139"/>
                  <a:gd name="connsiteX74" fmla="*/ 83269 w 3262747"/>
                  <a:gd name="connsiteY74" fmla="*/ 1287881 h 1600139"/>
                  <a:gd name="connsiteX75" fmla="*/ 344943 w 3262747"/>
                  <a:gd name="connsiteY75" fmla="*/ 1287881 h 1600139"/>
                  <a:gd name="connsiteX76" fmla="*/ 345854 w 3262747"/>
                  <a:gd name="connsiteY76" fmla="*/ 1287887 h 160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3262747" h="1600139">
                    <a:moveTo>
                      <a:pt x="345854" y="1287887"/>
                    </a:moveTo>
                    <a:lnTo>
                      <a:pt x="346400" y="1287887"/>
                    </a:lnTo>
                    <a:cubicBezTo>
                      <a:pt x="346491" y="1287887"/>
                      <a:pt x="346582" y="1287881"/>
                      <a:pt x="346673" y="1287881"/>
                    </a:cubicBezTo>
                    <a:cubicBezTo>
                      <a:pt x="347978" y="1287881"/>
                      <a:pt x="349253" y="1287848"/>
                      <a:pt x="350558" y="1287781"/>
                    </a:cubicBezTo>
                    <a:cubicBezTo>
                      <a:pt x="350679" y="1287778"/>
                      <a:pt x="350801" y="1287769"/>
                      <a:pt x="350922" y="1287763"/>
                    </a:cubicBezTo>
                    <a:cubicBezTo>
                      <a:pt x="352166" y="1287696"/>
                      <a:pt x="353410" y="1287602"/>
                      <a:pt x="354655" y="1287478"/>
                    </a:cubicBezTo>
                    <a:cubicBezTo>
                      <a:pt x="354897" y="1287456"/>
                      <a:pt x="355110" y="1287432"/>
                      <a:pt x="355322" y="1287408"/>
                    </a:cubicBezTo>
                    <a:cubicBezTo>
                      <a:pt x="356445" y="1287289"/>
                      <a:pt x="357538" y="1287150"/>
                      <a:pt x="358630" y="1286989"/>
                    </a:cubicBezTo>
                    <a:cubicBezTo>
                      <a:pt x="358994" y="1286931"/>
                      <a:pt x="359388" y="1286871"/>
                      <a:pt x="359753" y="1286810"/>
                    </a:cubicBezTo>
                    <a:cubicBezTo>
                      <a:pt x="360663" y="1286658"/>
                      <a:pt x="361573" y="1286500"/>
                      <a:pt x="362514" y="1286318"/>
                    </a:cubicBezTo>
                    <a:cubicBezTo>
                      <a:pt x="363030" y="1286212"/>
                      <a:pt x="363576" y="1286100"/>
                      <a:pt x="364122" y="1285981"/>
                    </a:cubicBezTo>
                    <a:cubicBezTo>
                      <a:pt x="364851" y="1285824"/>
                      <a:pt x="365579" y="1285657"/>
                      <a:pt x="366277" y="1285481"/>
                    </a:cubicBezTo>
                    <a:cubicBezTo>
                      <a:pt x="366975" y="1285308"/>
                      <a:pt x="367673" y="1285129"/>
                      <a:pt x="368371" y="1284941"/>
                    </a:cubicBezTo>
                    <a:cubicBezTo>
                      <a:pt x="368917" y="1284789"/>
                      <a:pt x="369463" y="1284634"/>
                      <a:pt x="370009" y="1284473"/>
                    </a:cubicBezTo>
                    <a:cubicBezTo>
                      <a:pt x="370829" y="1284227"/>
                      <a:pt x="371648" y="1283973"/>
                      <a:pt x="372468" y="1283703"/>
                    </a:cubicBezTo>
                    <a:cubicBezTo>
                      <a:pt x="372862" y="1283569"/>
                      <a:pt x="373287" y="1283432"/>
                      <a:pt x="373681" y="1283293"/>
                    </a:cubicBezTo>
                    <a:cubicBezTo>
                      <a:pt x="374592" y="1282974"/>
                      <a:pt x="375502" y="1282640"/>
                      <a:pt x="376413" y="1282291"/>
                    </a:cubicBezTo>
                    <a:cubicBezTo>
                      <a:pt x="376716" y="1282173"/>
                      <a:pt x="377019" y="1282052"/>
                      <a:pt x="377323" y="1281927"/>
                    </a:cubicBezTo>
                    <a:cubicBezTo>
                      <a:pt x="378294" y="1281542"/>
                      <a:pt x="379235" y="1281138"/>
                      <a:pt x="380176" y="1280716"/>
                    </a:cubicBezTo>
                    <a:cubicBezTo>
                      <a:pt x="380449" y="1280604"/>
                      <a:pt x="380691" y="1280489"/>
                      <a:pt x="380934" y="1280374"/>
                    </a:cubicBezTo>
                    <a:cubicBezTo>
                      <a:pt x="381906" y="1279930"/>
                      <a:pt x="382876" y="1279472"/>
                      <a:pt x="383817" y="1278996"/>
                    </a:cubicBezTo>
                    <a:cubicBezTo>
                      <a:pt x="384060" y="1278871"/>
                      <a:pt x="384302" y="1278744"/>
                      <a:pt x="384576" y="1278616"/>
                    </a:cubicBezTo>
                    <a:cubicBezTo>
                      <a:pt x="385486" y="1278137"/>
                      <a:pt x="386397" y="1277645"/>
                      <a:pt x="387307" y="1277133"/>
                    </a:cubicBezTo>
                    <a:cubicBezTo>
                      <a:pt x="387580" y="1276975"/>
                      <a:pt x="387853" y="1276814"/>
                      <a:pt x="388126" y="1276650"/>
                    </a:cubicBezTo>
                    <a:cubicBezTo>
                      <a:pt x="388976" y="1276158"/>
                      <a:pt x="389825" y="1275658"/>
                      <a:pt x="390645" y="1275139"/>
                    </a:cubicBezTo>
                    <a:cubicBezTo>
                      <a:pt x="390979" y="1274920"/>
                      <a:pt x="391343" y="1274696"/>
                      <a:pt x="391677" y="1274471"/>
                    </a:cubicBezTo>
                    <a:cubicBezTo>
                      <a:pt x="392405" y="1273995"/>
                      <a:pt x="393133" y="1273512"/>
                      <a:pt x="393862" y="1273015"/>
                    </a:cubicBezTo>
                    <a:cubicBezTo>
                      <a:pt x="394286" y="1272711"/>
                      <a:pt x="394711" y="1272405"/>
                      <a:pt x="395166" y="1272095"/>
                    </a:cubicBezTo>
                    <a:cubicBezTo>
                      <a:pt x="395773" y="1271655"/>
                      <a:pt x="396350" y="1271212"/>
                      <a:pt x="396957" y="1270757"/>
                    </a:cubicBezTo>
                    <a:cubicBezTo>
                      <a:pt x="397473" y="1270353"/>
                      <a:pt x="397988" y="1269944"/>
                      <a:pt x="398505" y="1269528"/>
                    </a:cubicBezTo>
                    <a:cubicBezTo>
                      <a:pt x="398990" y="1269145"/>
                      <a:pt x="399475" y="1268760"/>
                      <a:pt x="399931" y="1268363"/>
                    </a:cubicBezTo>
                    <a:cubicBezTo>
                      <a:pt x="400568" y="1267853"/>
                      <a:pt x="401144" y="1267328"/>
                      <a:pt x="401751" y="1266797"/>
                    </a:cubicBezTo>
                    <a:cubicBezTo>
                      <a:pt x="402116" y="1266478"/>
                      <a:pt x="402480" y="1266156"/>
                      <a:pt x="402814" y="1265832"/>
                    </a:cubicBezTo>
                    <a:cubicBezTo>
                      <a:pt x="403512" y="1265210"/>
                      <a:pt x="404149" y="1264572"/>
                      <a:pt x="404816" y="1263929"/>
                    </a:cubicBezTo>
                    <a:cubicBezTo>
                      <a:pt x="405090" y="1263671"/>
                      <a:pt x="405333" y="1263416"/>
                      <a:pt x="405605" y="1263155"/>
                    </a:cubicBezTo>
                    <a:cubicBezTo>
                      <a:pt x="406303" y="1262433"/>
                      <a:pt x="407002" y="1261699"/>
                      <a:pt x="407700" y="1260946"/>
                    </a:cubicBezTo>
                    <a:cubicBezTo>
                      <a:pt x="407881" y="1260740"/>
                      <a:pt x="408094" y="1260530"/>
                      <a:pt x="408276" y="1260321"/>
                    </a:cubicBezTo>
                    <a:cubicBezTo>
                      <a:pt x="409004" y="1259523"/>
                      <a:pt x="409702" y="1258706"/>
                      <a:pt x="410400" y="1257878"/>
                    </a:cubicBezTo>
                    <a:cubicBezTo>
                      <a:pt x="410552" y="1257693"/>
                      <a:pt x="410704" y="1257508"/>
                      <a:pt x="410855" y="1257323"/>
                    </a:cubicBezTo>
                    <a:cubicBezTo>
                      <a:pt x="411554" y="1256479"/>
                      <a:pt x="412221" y="1255617"/>
                      <a:pt x="412889" y="1254743"/>
                    </a:cubicBezTo>
                    <a:cubicBezTo>
                      <a:pt x="413010" y="1254546"/>
                      <a:pt x="413192" y="1254349"/>
                      <a:pt x="413313" y="1254148"/>
                    </a:cubicBezTo>
                    <a:cubicBezTo>
                      <a:pt x="413950" y="1253293"/>
                      <a:pt x="414558" y="1252422"/>
                      <a:pt x="415165" y="1251542"/>
                    </a:cubicBezTo>
                    <a:cubicBezTo>
                      <a:pt x="415347" y="1251293"/>
                      <a:pt x="415498" y="1251044"/>
                      <a:pt x="415680" y="1250795"/>
                    </a:cubicBezTo>
                    <a:cubicBezTo>
                      <a:pt x="416226" y="1249970"/>
                      <a:pt x="416773" y="1249132"/>
                      <a:pt x="417289" y="1248286"/>
                    </a:cubicBezTo>
                    <a:cubicBezTo>
                      <a:pt x="417501" y="1247937"/>
                      <a:pt x="417713" y="1247591"/>
                      <a:pt x="417926" y="1247239"/>
                    </a:cubicBezTo>
                    <a:cubicBezTo>
                      <a:pt x="418351" y="1246489"/>
                      <a:pt x="418806" y="1245731"/>
                      <a:pt x="419231" y="1244963"/>
                    </a:cubicBezTo>
                    <a:cubicBezTo>
                      <a:pt x="419504" y="1244474"/>
                      <a:pt x="419747" y="1243983"/>
                      <a:pt x="420020" y="1243491"/>
                    </a:cubicBezTo>
                    <a:cubicBezTo>
                      <a:pt x="420354" y="1242851"/>
                      <a:pt x="420688" y="1242204"/>
                      <a:pt x="421021" y="1241555"/>
                    </a:cubicBezTo>
                    <a:cubicBezTo>
                      <a:pt x="421325" y="1240896"/>
                      <a:pt x="421658" y="1240232"/>
                      <a:pt x="421962" y="1239564"/>
                    </a:cubicBezTo>
                    <a:cubicBezTo>
                      <a:pt x="422205" y="1239060"/>
                      <a:pt x="422417" y="1238557"/>
                      <a:pt x="422660" y="1238050"/>
                    </a:cubicBezTo>
                    <a:cubicBezTo>
                      <a:pt x="423024" y="1237200"/>
                      <a:pt x="423388" y="1236338"/>
                      <a:pt x="423722" y="1235474"/>
                    </a:cubicBezTo>
                    <a:cubicBezTo>
                      <a:pt x="423874" y="1235124"/>
                      <a:pt x="423995" y="1234779"/>
                      <a:pt x="424147" y="1234427"/>
                    </a:cubicBezTo>
                    <a:cubicBezTo>
                      <a:pt x="424541" y="1233389"/>
                      <a:pt x="424906" y="1232336"/>
                      <a:pt x="425269" y="1231277"/>
                    </a:cubicBezTo>
                    <a:cubicBezTo>
                      <a:pt x="425330" y="1231070"/>
                      <a:pt x="425421" y="1230864"/>
                      <a:pt x="425482" y="1230658"/>
                    </a:cubicBezTo>
                    <a:cubicBezTo>
                      <a:pt x="425877" y="1229465"/>
                      <a:pt x="426241" y="1228266"/>
                      <a:pt x="426575" y="1227055"/>
                    </a:cubicBezTo>
                    <a:cubicBezTo>
                      <a:pt x="426605" y="1226937"/>
                      <a:pt x="426636" y="1226822"/>
                      <a:pt x="426666" y="1226703"/>
                    </a:cubicBezTo>
                    <a:cubicBezTo>
                      <a:pt x="427030" y="1225456"/>
                      <a:pt x="427333" y="1224197"/>
                      <a:pt x="427606" y="1222925"/>
                    </a:cubicBezTo>
                    <a:cubicBezTo>
                      <a:pt x="427637" y="1222840"/>
                      <a:pt x="427667" y="1222755"/>
                      <a:pt x="427667" y="1222670"/>
                    </a:cubicBezTo>
                    <a:cubicBezTo>
                      <a:pt x="563617" y="610706"/>
                      <a:pt x="1118009" y="166536"/>
                      <a:pt x="1745870" y="166536"/>
                    </a:cubicBezTo>
                    <a:cubicBezTo>
                      <a:pt x="2373760" y="166536"/>
                      <a:pt x="2928152" y="610706"/>
                      <a:pt x="3064072" y="1222686"/>
                    </a:cubicBezTo>
                    <a:cubicBezTo>
                      <a:pt x="3085406" y="1318582"/>
                      <a:pt x="3096209" y="1417559"/>
                      <a:pt x="3096209" y="1516873"/>
                    </a:cubicBezTo>
                    <a:cubicBezTo>
                      <a:pt x="3096209" y="1562859"/>
                      <a:pt x="3133505" y="1600139"/>
                      <a:pt x="3179479" y="1600139"/>
                    </a:cubicBezTo>
                    <a:cubicBezTo>
                      <a:pt x="3225483" y="1600139"/>
                      <a:pt x="3262748" y="1562859"/>
                      <a:pt x="3262748" y="1516873"/>
                    </a:cubicBezTo>
                    <a:cubicBezTo>
                      <a:pt x="3262748" y="1405427"/>
                      <a:pt x="3250610" y="1294287"/>
                      <a:pt x="3226667" y="1186559"/>
                    </a:cubicBezTo>
                    <a:cubicBezTo>
                      <a:pt x="3189463" y="1019200"/>
                      <a:pt x="3124492" y="860417"/>
                      <a:pt x="3033454" y="714629"/>
                    </a:cubicBezTo>
                    <a:cubicBezTo>
                      <a:pt x="2944175" y="571608"/>
                      <a:pt x="2832441" y="445125"/>
                      <a:pt x="2701376" y="338693"/>
                    </a:cubicBezTo>
                    <a:cubicBezTo>
                      <a:pt x="2569098" y="231304"/>
                      <a:pt x="2421131" y="147612"/>
                      <a:pt x="2261601" y="89943"/>
                    </a:cubicBezTo>
                    <a:cubicBezTo>
                      <a:pt x="2096489" y="30261"/>
                      <a:pt x="1922969" y="0"/>
                      <a:pt x="1745870" y="0"/>
                    </a:cubicBezTo>
                    <a:cubicBezTo>
                      <a:pt x="1568800" y="0"/>
                      <a:pt x="1395282" y="30261"/>
                      <a:pt x="1230169" y="89943"/>
                    </a:cubicBezTo>
                    <a:cubicBezTo>
                      <a:pt x="1070640" y="147615"/>
                      <a:pt x="922672" y="231307"/>
                      <a:pt x="790424" y="338693"/>
                    </a:cubicBezTo>
                    <a:cubicBezTo>
                      <a:pt x="659329" y="445125"/>
                      <a:pt x="547595" y="571608"/>
                      <a:pt x="458317" y="714626"/>
                    </a:cubicBezTo>
                    <a:cubicBezTo>
                      <a:pt x="379204" y="841351"/>
                      <a:pt x="319757" y="977893"/>
                      <a:pt x="281126" y="1121345"/>
                    </a:cubicBezTo>
                    <a:lnTo>
                      <a:pt x="83269" y="1121345"/>
                    </a:lnTo>
                    <a:cubicBezTo>
                      <a:pt x="37265" y="1121345"/>
                      <a:pt x="0" y="1158625"/>
                      <a:pt x="0" y="1204612"/>
                    </a:cubicBezTo>
                    <a:cubicBezTo>
                      <a:pt x="0" y="1250598"/>
                      <a:pt x="37265" y="1287881"/>
                      <a:pt x="83269" y="1287881"/>
                    </a:cubicBezTo>
                    <a:lnTo>
                      <a:pt x="344943" y="1287881"/>
                    </a:lnTo>
                    <a:cubicBezTo>
                      <a:pt x="345247" y="1287893"/>
                      <a:pt x="345551" y="1287884"/>
                      <a:pt x="345854" y="1287887"/>
                    </a:cubicBezTo>
                    <a:close/>
                  </a:path>
                </a:pathLst>
              </a:custGeom>
              <a:solidFill>
                <a:srgbClr val="02ACB5"/>
              </a:solidFill>
              <a:ln w="3033"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C15DB8B8-B883-1FF1-35ED-6B5CC4A445A4}"/>
                  </a:ext>
                </a:extLst>
              </p:cNvPr>
              <p:cNvSpPr/>
              <p:nvPr/>
            </p:nvSpPr>
            <p:spPr>
              <a:xfrm>
                <a:off x="8253056" y="4358350"/>
                <a:ext cx="3262747" cy="1600142"/>
              </a:xfrm>
              <a:custGeom>
                <a:avLst/>
                <a:gdLst>
                  <a:gd name="connsiteX0" fmla="*/ 3179479 w 3262747"/>
                  <a:gd name="connsiteY0" fmla="*/ 312240 h 1600142"/>
                  <a:gd name="connsiteX1" fmla="*/ 2917835 w 3262747"/>
                  <a:gd name="connsiteY1" fmla="*/ 312240 h 1600142"/>
                  <a:gd name="connsiteX2" fmla="*/ 2916712 w 3262747"/>
                  <a:gd name="connsiteY2" fmla="*/ 312240 h 1600142"/>
                  <a:gd name="connsiteX3" fmla="*/ 2916348 w 3262747"/>
                  <a:gd name="connsiteY3" fmla="*/ 312240 h 1600142"/>
                  <a:gd name="connsiteX4" fmla="*/ 2916196 w 3262747"/>
                  <a:gd name="connsiteY4" fmla="*/ 312246 h 1600142"/>
                  <a:gd name="connsiteX5" fmla="*/ 2912130 w 3262747"/>
                  <a:gd name="connsiteY5" fmla="*/ 312346 h 1600142"/>
                  <a:gd name="connsiteX6" fmla="*/ 2911918 w 3262747"/>
                  <a:gd name="connsiteY6" fmla="*/ 312361 h 1600142"/>
                  <a:gd name="connsiteX7" fmla="*/ 2908033 w 3262747"/>
                  <a:gd name="connsiteY7" fmla="*/ 312659 h 1600142"/>
                  <a:gd name="connsiteX8" fmla="*/ 2907517 w 3262747"/>
                  <a:gd name="connsiteY8" fmla="*/ 312713 h 1600142"/>
                  <a:gd name="connsiteX9" fmla="*/ 2904058 w 3262747"/>
                  <a:gd name="connsiteY9" fmla="*/ 313156 h 1600142"/>
                  <a:gd name="connsiteX10" fmla="*/ 2903087 w 3262747"/>
                  <a:gd name="connsiteY10" fmla="*/ 313308 h 1600142"/>
                  <a:gd name="connsiteX11" fmla="*/ 2900204 w 3262747"/>
                  <a:gd name="connsiteY11" fmla="*/ 313830 h 1600142"/>
                  <a:gd name="connsiteX12" fmla="*/ 2898717 w 3262747"/>
                  <a:gd name="connsiteY12" fmla="*/ 314134 h 1600142"/>
                  <a:gd name="connsiteX13" fmla="*/ 2896410 w 3262747"/>
                  <a:gd name="connsiteY13" fmla="*/ 314671 h 1600142"/>
                  <a:gd name="connsiteX14" fmla="*/ 2894469 w 3262747"/>
                  <a:gd name="connsiteY14" fmla="*/ 315174 h 1600142"/>
                  <a:gd name="connsiteX15" fmla="*/ 2892678 w 3262747"/>
                  <a:gd name="connsiteY15" fmla="*/ 315681 h 1600142"/>
                  <a:gd name="connsiteX16" fmla="*/ 2890341 w 3262747"/>
                  <a:gd name="connsiteY16" fmla="*/ 316409 h 1600142"/>
                  <a:gd name="connsiteX17" fmla="*/ 2889006 w 3262747"/>
                  <a:gd name="connsiteY17" fmla="*/ 316862 h 1600142"/>
                  <a:gd name="connsiteX18" fmla="*/ 2886397 w 3262747"/>
                  <a:gd name="connsiteY18" fmla="*/ 317823 h 1600142"/>
                  <a:gd name="connsiteX19" fmla="*/ 2885365 w 3262747"/>
                  <a:gd name="connsiteY19" fmla="*/ 318224 h 1600142"/>
                  <a:gd name="connsiteX20" fmla="*/ 2882603 w 3262747"/>
                  <a:gd name="connsiteY20" fmla="*/ 319395 h 1600142"/>
                  <a:gd name="connsiteX21" fmla="*/ 2881754 w 3262747"/>
                  <a:gd name="connsiteY21" fmla="*/ 319781 h 1600142"/>
                  <a:gd name="connsiteX22" fmla="*/ 2878961 w 3262747"/>
                  <a:gd name="connsiteY22" fmla="*/ 321116 h 1600142"/>
                  <a:gd name="connsiteX23" fmla="*/ 2878142 w 3262747"/>
                  <a:gd name="connsiteY23" fmla="*/ 321538 h 1600142"/>
                  <a:gd name="connsiteX24" fmla="*/ 2875472 w 3262747"/>
                  <a:gd name="connsiteY24" fmla="*/ 322979 h 1600142"/>
                  <a:gd name="connsiteX25" fmla="*/ 2874561 w 3262747"/>
                  <a:gd name="connsiteY25" fmla="*/ 323501 h 1600142"/>
                  <a:gd name="connsiteX26" fmla="*/ 2872134 w 3262747"/>
                  <a:gd name="connsiteY26" fmla="*/ 324976 h 1600142"/>
                  <a:gd name="connsiteX27" fmla="*/ 2871041 w 3262747"/>
                  <a:gd name="connsiteY27" fmla="*/ 325677 h 1600142"/>
                  <a:gd name="connsiteX28" fmla="*/ 2868887 w 3262747"/>
                  <a:gd name="connsiteY28" fmla="*/ 327109 h 1600142"/>
                  <a:gd name="connsiteX29" fmla="*/ 2867582 w 3262747"/>
                  <a:gd name="connsiteY29" fmla="*/ 328053 h 1600142"/>
                  <a:gd name="connsiteX30" fmla="*/ 2865792 w 3262747"/>
                  <a:gd name="connsiteY30" fmla="*/ 329370 h 1600142"/>
                  <a:gd name="connsiteX31" fmla="*/ 2864214 w 3262747"/>
                  <a:gd name="connsiteY31" fmla="*/ 330617 h 1600142"/>
                  <a:gd name="connsiteX32" fmla="*/ 2862818 w 3262747"/>
                  <a:gd name="connsiteY32" fmla="*/ 331765 h 1600142"/>
                  <a:gd name="connsiteX33" fmla="*/ 2860966 w 3262747"/>
                  <a:gd name="connsiteY33" fmla="*/ 333352 h 1600142"/>
                  <a:gd name="connsiteX34" fmla="*/ 2859934 w 3262747"/>
                  <a:gd name="connsiteY34" fmla="*/ 334298 h 1600142"/>
                  <a:gd name="connsiteX35" fmla="*/ 2857901 w 3262747"/>
                  <a:gd name="connsiteY35" fmla="*/ 336222 h 1600142"/>
                  <a:gd name="connsiteX36" fmla="*/ 2857143 w 3262747"/>
                  <a:gd name="connsiteY36" fmla="*/ 336978 h 1600142"/>
                  <a:gd name="connsiteX37" fmla="*/ 2855019 w 3262747"/>
                  <a:gd name="connsiteY37" fmla="*/ 339199 h 1600142"/>
                  <a:gd name="connsiteX38" fmla="*/ 2854473 w 3262747"/>
                  <a:gd name="connsiteY38" fmla="*/ 339812 h 1600142"/>
                  <a:gd name="connsiteX39" fmla="*/ 2852348 w 3262747"/>
                  <a:gd name="connsiteY39" fmla="*/ 342267 h 1600142"/>
                  <a:gd name="connsiteX40" fmla="*/ 2851893 w 3262747"/>
                  <a:gd name="connsiteY40" fmla="*/ 342814 h 1600142"/>
                  <a:gd name="connsiteX41" fmla="*/ 2849860 w 3262747"/>
                  <a:gd name="connsiteY41" fmla="*/ 345405 h 1600142"/>
                  <a:gd name="connsiteX42" fmla="*/ 2849435 w 3262747"/>
                  <a:gd name="connsiteY42" fmla="*/ 345988 h 1600142"/>
                  <a:gd name="connsiteX43" fmla="*/ 2847554 w 3262747"/>
                  <a:gd name="connsiteY43" fmla="*/ 348603 h 1600142"/>
                  <a:gd name="connsiteX44" fmla="*/ 2847068 w 3262747"/>
                  <a:gd name="connsiteY44" fmla="*/ 349344 h 1600142"/>
                  <a:gd name="connsiteX45" fmla="*/ 2845459 w 3262747"/>
                  <a:gd name="connsiteY45" fmla="*/ 351857 h 1600142"/>
                  <a:gd name="connsiteX46" fmla="*/ 2844822 w 3262747"/>
                  <a:gd name="connsiteY46" fmla="*/ 352898 h 1600142"/>
                  <a:gd name="connsiteX47" fmla="*/ 2843517 w 3262747"/>
                  <a:gd name="connsiteY47" fmla="*/ 355183 h 1600142"/>
                  <a:gd name="connsiteX48" fmla="*/ 2842728 w 3262747"/>
                  <a:gd name="connsiteY48" fmla="*/ 356639 h 1600142"/>
                  <a:gd name="connsiteX49" fmla="*/ 2841727 w 3262747"/>
                  <a:gd name="connsiteY49" fmla="*/ 358590 h 1600142"/>
                  <a:gd name="connsiteX50" fmla="*/ 2840787 w 3262747"/>
                  <a:gd name="connsiteY50" fmla="*/ 360563 h 1600142"/>
                  <a:gd name="connsiteX51" fmla="*/ 2840089 w 3262747"/>
                  <a:gd name="connsiteY51" fmla="*/ 362092 h 1600142"/>
                  <a:gd name="connsiteX52" fmla="*/ 2839026 w 3262747"/>
                  <a:gd name="connsiteY52" fmla="*/ 364651 h 1600142"/>
                  <a:gd name="connsiteX53" fmla="*/ 2838602 w 3262747"/>
                  <a:gd name="connsiteY53" fmla="*/ 365719 h 1600142"/>
                  <a:gd name="connsiteX54" fmla="*/ 2837479 w 3262747"/>
                  <a:gd name="connsiteY54" fmla="*/ 368850 h 1600142"/>
                  <a:gd name="connsiteX55" fmla="*/ 2837266 w 3262747"/>
                  <a:gd name="connsiteY55" fmla="*/ 369485 h 1600142"/>
                  <a:gd name="connsiteX56" fmla="*/ 2836174 w 3262747"/>
                  <a:gd name="connsiteY56" fmla="*/ 373072 h 1600142"/>
                  <a:gd name="connsiteX57" fmla="*/ 2836052 w 3262747"/>
                  <a:gd name="connsiteY57" fmla="*/ 373439 h 1600142"/>
                  <a:gd name="connsiteX58" fmla="*/ 2835142 w 3262747"/>
                  <a:gd name="connsiteY58" fmla="*/ 377196 h 1600142"/>
                  <a:gd name="connsiteX59" fmla="*/ 2835051 w 3262747"/>
                  <a:gd name="connsiteY59" fmla="*/ 377466 h 1600142"/>
                  <a:gd name="connsiteX60" fmla="*/ 1516848 w 3262747"/>
                  <a:gd name="connsiteY60" fmla="*/ 1433600 h 1600142"/>
                  <a:gd name="connsiteX61" fmla="*/ 198645 w 3262747"/>
                  <a:gd name="connsiteY61" fmla="*/ 377454 h 1600142"/>
                  <a:gd name="connsiteX62" fmla="*/ 166509 w 3262747"/>
                  <a:gd name="connsiteY62" fmla="*/ 83270 h 1600142"/>
                  <a:gd name="connsiteX63" fmla="*/ 83269 w 3262747"/>
                  <a:gd name="connsiteY63" fmla="*/ 0 h 1600142"/>
                  <a:gd name="connsiteX64" fmla="*/ 0 w 3262747"/>
                  <a:gd name="connsiteY64" fmla="*/ 83270 h 1600142"/>
                  <a:gd name="connsiteX65" fmla="*/ 36082 w 3262747"/>
                  <a:gd name="connsiteY65" fmla="*/ 413584 h 1600142"/>
                  <a:gd name="connsiteX66" fmla="*/ 229265 w 3262747"/>
                  <a:gd name="connsiteY66" fmla="*/ 885513 h 1600142"/>
                  <a:gd name="connsiteX67" fmla="*/ 561402 w 3262747"/>
                  <a:gd name="connsiteY67" fmla="*/ 1261447 h 1600142"/>
                  <a:gd name="connsiteX68" fmla="*/ 1001147 w 3262747"/>
                  <a:gd name="connsiteY68" fmla="*/ 1510197 h 1600142"/>
                  <a:gd name="connsiteX69" fmla="*/ 1516848 w 3262747"/>
                  <a:gd name="connsiteY69" fmla="*/ 1600142 h 1600142"/>
                  <a:gd name="connsiteX70" fmla="*/ 2032580 w 3262747"/>
                  <a:gd name="connsiteY70" fmla="*/ 1510197 h 1600142"/>
                  <a:gd name="connsiteX71" fmla="*/ 2472324 w 3262747"/>
                  <a:gd name="connsiteY71" fmla="*/ 1261447 h 1600142"/>
                  <a:gd name="connsiteX72" fmla="*/ 2804432 w 3262747"/>
                  <a:gd name="connsiteY72" fmla="*/ 885511 h 1600142"/>
                  <a:gd name="connsiteX73" fmla="*/ 2981622 w 3262747"/>
                  <a:gd name="connsiteY73" fmla="*/ 478797 h 1600142"/>
                  <a:gd name="connsiteX74" fmla="*/ 3179479 w 3262747"/>
                  <a:gd name="connsiteY74" fmla="*/ 478797 h 1600142"/>
                  <a:gd name="connsiteX75" fmla="*/ 3262748 w 3262747"/>
                  <a:gd name="connsiteY75" fmla="*/ 395528 h 1600142"/>
                  <a:gd name="connsiteX76" fmla="*/ 3179479 w 3262747"/>
                  <a:gd name="connsiteY76" fmla="*/ 312240 h 1600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3262747" h="1600142">
                    <a:moveTo>
                      <a:pt x="3179479" y="312240"/>
                    </a:moveTo>
                    <a:lnTo>
                      <a:pt x="2917835" y="312240"/>
                    </a:lnTo>
                    <a:cubicBezTo>
                      <a:pt x="2917471" y="312234"/>
                      <a:pt x="2917107" y="312243"/>
                      <a:pt x="2916712" y="312240"/>
                    </a:cubicBezTo>
                    <a:lnTo>
                      <a:pt x="2916348" y="312240"/>
                    </a:lnTo>
                    <a:cubicBezTo>
                      <a:pt x="2916287" y="312240"/>
                      <a:pt x="2916226" y="312246"/>
                      <a:pt x="2916196" y="312246"/>
                    </a:cubicBezTo>
                    <a:cubicBezTo>
                      <a:pt x="2914831" y="312246"/>
                      <a:pt x="2913496" y="312279"/>
                      <a:pt x="2912130" y="312346"/>
                    </a:cubicBezTo>
                    <a:cubicBezTo>
                      <a:pt x="2912069" y="312352"/>
                      <a:pt x="2912009" y="312355"/>
                      <a:pt x="2911918" y="312361"/>
                    </a:cubicBezTo>
                    <a:cubicBezTo>
                      <a:pt x="2910613" y="312431"/>
                      <a:pt x="2909307" y="312531"/>
                      <a:pt x="2908033" y="312659"/>
                    </a:cubicBezTo>
                    <a:cubicBezTo>
                      <a:pt x="2907851" y="312677"/>
                      <a:pt x="2907699" y="312695"/>
                      <a:pt x="2907517" y="312713"/>
                    </a:cubicBezTo>
                    <a:cubicBezTo>
                      <a:pt x="2906364" y="312838"/>
                      <a:pt x="2905211" y="312980"/>
                      <a:pt x="2904058" y="313156"/>
                    </a:cubicBezTo>
                    <a:cubicBezTo>
                      <a:pt x="2903724" y="313205"/>
                      <a:pt x="2903420" y="313256"/>
                      <a:pt x="2903087" y="313308"/>
                    </a:cubicBezTo>
                    <a:cubicBezTo>
                      <a:pt x="2902116" y="313466"/>
                      <a:pt x="2901145" y="313636"/>
                      <a:pt x="2900204" y="313830"/>
                    </a:cubicBezTo>
                    <a:cubicBezTo>
                      <a:pt x="2899688" y="313924"/>
                      <a:pt x="2899203" y="314027"/>
                      <a:pt x="2898717" y="314134"/>
                    </a:cubicBezTo>
                    <a:cubicBezTo>
                      <a:pt x="2897958" y="314306"/>
                      <a:pt x="2897169" y="314479"/>
                      <a:pt x="2896410" y="314671"/>
                    </a:cubicBezTo>
                    <a:cubicBezTo>
                      <a:pt x="2895773" y="314831"/>
                      <a:pt x="2895106" y="315001"/>
                      <a:pt x="2894469" y="315174"/>
                    </a:cubicBezTo>
                    <a:cubicBezTo>
                      <a:pt x="2893862" y="315338"/>
                      <a:pt x="2893285" y="315505"/>
                      <a:pt x="2892678" y="315681"/>
                    </a:cubicBezTo>
                    <a:cubicBezTo>
                      <a:pt x="2891919" y="315912"/>
                      <a:pt x="2891130" y="316154"/>
                      <a:pt x="2890341" y="316409"/>
                    </a:cubicBezTo>
                    <a:cubicBezTo>
                      <a:pt x="2889917" y="316558"/>
                      <a:pt x="2889461" y="316710"/>
                      <a:pt x="2889006" y="316862"/>
                    </a:cubicBezTo>
                    <a:cubicBezTo>
                      <a:pt x="2888126" y="317171"/>
                      <a:pt x="2887276" y="317487"/>
                      <a:pt x="2886397" y="317823"/>
                    </a:cubicBezTo>
                    <a:cubicBezTo>
                      <a:pt x="2886063" y="317954"/>
                      <a:pt x="2885728" y="318088"/>
                      <a:pt x="2885365" y="318224"/>
                    </a:cubicBezTo>
                    <a:cubicBezTo>
                      <a:pt x="2884454" y="318597"/>
                      <a:pt x="2883513" y="318989"/>
                      <a:pt x="2882603" y="319395"/>
                    </a:cubicBezTo>
                    <a:cubicBezTo>
                      <a:pt x="2882330" y="319520"/>
                      <a:pt x="2882026" y="319650"/>
                      <a:pt x="2881754" y="319781"/>
                    </a:cubicBezTo>
                    <a:cubicBezTo>
                      <a:pt x="2880813" y="320212"/>
                      <a:pt x="2879872" y="320655"/>
                      <a:pt x="2878961" y="321116"/>
                    </a:cubicBezTo>
                    <a:cubicBezTo>
                      <a:pt x="2878689" y="321256"/>
                      <a:pt x="2878415" y="321395"/>
                      <a:pt x="2878142" y="321538"/>
                    </a:cubicBezTo>
                    <a:cubicBezTo>
                      <a:pt x="2877232" y="322002"/>
                      <a:pt x="2876352" y="322482"/>
                      <a:pt x="2875472" y="322979"/>
                    </a:cubicBezTo>
                    <a:cubicBezTo>
                      <a:pt x="2875168" y="323152"/>
                      <a:pt x="2874865" y="323328"/>
                      <a:pt x="2874561" y="323501"/>
                    </a:cubicBezTo>
                    <a:cubicBezTo>
                      <a:pt x="2873742" y="323981"/>
                      <a:pt x="2872923" y="324472"/>
                      <a:pt x="2872134" y="324976"/>
                    </a:cubicBezTo>
                    <a:cubicBezTo>
                      <a:pt x="2871739" y="325204"/>
                      <a:pt x="2871405" y="325440"/>
                      <a:pt x="2871041" y="325677"/>
                    </a:cubicBezTo>
                    <a:cubicBezTo>
                      <a:pt x="2870313" y="326144"/>
                      <a:pt x="2869615" y="326618"/>
                      <a:pt x="2868887" y="327109"/>
                    </a:cubicBezTo>
                    <a:cubicBezTo>
                      <a:pt x="2868462" y="327419"/>
                      <a:pt x="2868007" y="327731"/>
                      <a:pt x="2867582" y="328053"/>
                    </a:cubicBezTo>
                    <a:cubicBezTo>
                      <a:pt x="2866975" y="328487"/>
                      <a:pt x="2866368" y="328921"/>
                      <a:pt x="2865792" y="329370"/>
                    </a:cubicBezTo>
                    <a:cubicBezTo>
                      <a:pt x="2865245" y="329783"/>
                      <a:pt x="2864729" y="330196"/>
                      <a:pt x="2864214" y="330617"/>
                    </a:cubicBezTo>
                    <a:cubicBezTo>
                      <a:pt x="2863758" y="330994"/>
                      <a:pt x="2863273" y="331376"/>
                      <a:pt x="2862818" y="331765"/>
                    </a:cubicBezTo>
                    <a:cubicBezTo>
                      <a:pt x="2862180" y="332283"/>
                      <a:pt x="2861573" y="332814"/>
                      <a:pt x="2860966" y="333352"/>
                    </a:cubicBezTo>
                    <a:cubicBezTo>
                      <a:pt x="2860632" y="333661"/>
                      <a:pt x="2860268" y="333977"/>
                      <a:pt x="2859934" y="334298"/>
                    </a:cubicBezTo>
                    <a:cubicBezTo>
                      <a:pt x="2859236" y="334930"/>
                      <a:pt x="2858569" y="335570"/>
                      <a:pt x="2857901" y="336222"/>
                    </a:cubicBezTo>
                    <a:cubicBezTo>
                      <a:pt x="2857658" y="336474"/>
                      <a:pt x="2857416" y="336726"/>
                      <a:pt x="2857143" y="336978"/>
                    </a:cubicBezTo>
                    <a:cubicBezTo>
                      <a:pt x="2856445" y="337703"/>
                      <a:pt x="2855717" y="338447"/>
                      <a:pt x="2855019" y="339199"/>
                    </a:cubicBezTo>
                    <a:cubicBezTo>
                      <a:pt x="2854836" y="339403"/>
                      <a:pt x="2854654" y="339609"/>
                      <a:pt x="2854473" y="339812"/>
                    </a:cubicBezTo>
                    <a:cubicBezTo>
                      <a:pt x="2853744" y="340613"/>
                      <a:pt x="2853046" y="341433"/>
                      <a:pt x="2852348" y="342267"/>
                    </a:cubicBezTo>
                    <a:cubicBezTo>
                      <a:pt x="2852197" y="342449"/>
                      <a:pt x="2852045" y="342628"/>
                      <a:pt x="2851893" y="342814"/>
                    </a:cubicBezTo>
                    <a:cubicBezTo>
                      <a:pt x="2851195" y="343660"/>
                      <a:pt x="2850527" y="344525"/>
                      <a:pt x="2849860" y="345405"/>
                    </a:cubicBezTo>
                    <a:cubicBezTo>
                      <a:pt x="2849708" y="345602"/>
                      <a:pt x="2849556" y="345790"/>
                      <a:pt x="2849435" y="345988"/>
                    </a:cubicBezTo>
                    <a:cubicBezTo>
                      <a:pt x="2848798" y="346846"/>
                      <a:pt x="2848160" y="347717"/>
                      <a:pt x="2847554" y="348603"/>
                    </a:cubicBezTo>
                    <a:cubicBezTo>
                      <a:pt x="2847402" y="348846"/>
                      <a:pt x="2847220" y="349095"/>
                      <a:pt x="2847068" y="349344"/>
                    </a:cubicBezTo>
                    <a:cubicBezTo>
                      <a:pt x="2846522" y="350169"/>
                      <a:pt x="2845976" y="351007"/>
                      <a:pt x="2845459" y="351857"/>
                    </a:cubicBezTo>
                    <a:cubicBezTo>
                      <a:pt x="2845247" y="352203"/>
                      <a:pt x="2845035" y="352552"/>
                      <a:pt x="2844822" y="352898"/>
                    </a:cubicBezTo>
                    <a:cubicBezTo>
                      <a:pt x="2844367" y="353650"/>
                      <a:pt x="2843942" y="354412"/>
                      <a:pt x="2843517" y="355183"/>
                    </a:cubicBezTo>
                    <a:cubicBezTo>
                      <a:pt x="2843244" y="355665"/>
                      <a:pt x="2842971" y="356148"/>
                      <a:pt x="2842728" y="356639"/>
                    </a:cubicBezTo>
                    <a:cubicBezTo>
                      <a:pt x="2842365" y="357286"/>
                      <a:pt x="2842030" y="357932"/>
                      <a:pt x="2841727" y="358590"/>
                    </a:cubicBezTo>
                    <a:cubicBezTo>
                      <a:pt x="2841393" y="359246"/>
                      <a:pt x="2841090" y="359904"/>
                      <a:pt x="2840787" y="360563"/>
                    </a:cubicBezTo>
                    <a:cubicBezTo>
                      <a:pt x="2840544" y="361070"/>
                      <a:pt x="2840301" y="361579"/>
                      <a:pt x="2840089" y="362092"/>
                    </a:cubicBezTo>
                    <a:cubicBezTo>
                      <a:pt x="2839724" y="362936"/>
                      <a:pt x="2839360" y="363792"/>
                      <a:pt x="2839026" y="364651"/>
                    </a:cubicBezTo>
                    <a:cubicBezTo>
                      <a:pt x="2838874" y="365003"/>
                      <a:pt x="2838722" y="365357"/>
                      <a:pt x="2838602" y="365719"/>
                    </a:cubicBezTo>
                    <a:cubicBezTo>
                      <a:pt x="2838207" y="366753"/>
                      <a:pt x="2837813" y="367797"/>
                      <a:pt x="2837479" y="368850"/>
                    </a:cubicBezTo>
                    <a:cubicBezTo>
                      <a:pt x="2837387" y="369060"/>
                      <a:pt x="2837327" y="369272"/>
                      <a:pt x="2837266" y="369485"/>
                    </a:cubicBezTo>
                    <a:cubicBezTo>
                      <a:pt x="2836872" y="370671"/>
                      <a:pt x="2836507" y="371864"/>
                      <a:pt x="2836174" y="373072"/>
                    </a:cubicBezTo>
                    <a:cubicBezTo>
                      <a:pt x="2836143" y="373193"/>
                      <a:pt x="2836083" y="373314"/>
                      <a:pt x="2836052" y="373439"/>
                    </a:cubicBezTo>
                    <a:cubicBezTo>
                      <a:pt x="2835718" y="374680"/>
                      <a:pt x="2835415" y="375933"/>
                      <a:pt x="2835142" y="377196"/>
                    </a:cubicBezTo>
                    <a:cubicBezTo>
                      <a:pt x="2835111" y="377284"/>
                      <a:pt x="2835081" y="377375"/>
                      <a:pt x="2835051" y="377466"/>
                    </a:cubicBezTo>
                    <a:cubicBezTo>
                      <a:pt x="2699131" y="989434"/>
                      <a:pt x="2144739" y="1433600"/>
                      <a:pt x="1516848" y="1433600"/>
                    </a:cubicBezTo>
                    <a:cubicBezTo>
                      <a:pt x="888988" y="1433600"/>
                      <a:pt x="334596" y="989434"/>
                      <a:pt x="198645" y="377454"/>
                    </a:cubicBezTo>
                    <a:cubicBezTo>
                      <a:pt x="177342" y="281557"/>
                      <a:pt x="166509" y="182580"/>
                      <a:pt x="166509" y="83270"/>
                    </a:cubicBezTo>
                    <a:cubicBezTo>
                      <a:pt x="166509" y="37283"/>
                      <a:pt x="129244" y="0"/>
                      <a:pt x="83269" y="0"/>
                    </a:cubicBezTo>
                    <a:cubicBezTo>
                      <a:pt x="37265" y="0"/>
                      <a:pt x="0" y="37283"/>
                      <a:pt x="0" y="83270"/>
                    </a:cubicBezTo>
                    <a:cubicBezTo>
                      <a:pt x="0" y="194719"/>
                      <a:pt x="12138" y="305855"/>
                      <a:pt x="36082" y="413584"/>
                    </a:cubicBezTo>
                    <a:cubicBezTo>
                      <a:pt x="73256" y="580939"/>
                      <a:pt x="138257" y="739722"/>
                      <a:pt x="229265" y="885513"/>
                    </a:cubicBezTo>
                    <a:cubicBezTo>
                      <a:pt x="318573" y="1028535"/>
                      <a:pt x="430307" y="1155017"/>
                      <a:pt x="561402" y="1261447"/>
                    </a:cubicBezTo>
                    <a:cubicBezTo>
                      <a:pt x="693651" y="1368838"/>
                      <a:pt x="841618" y="1452527"/>
                      <a:pt x="1001147" y="1510197"/>
                    </a:cubicBezTo>
                    <a:cubicBezTo>
                      <a:pt x="1166260" y="1569887"/>
                      <a:pt x="1339779" y="1600142"/>
                      <a:pt x="1516848" y="1600142"/>
                    </a:cubicBezTo>
                    <a:cubicBezTo>
                      <a:pt x="1693948" y="1600142"/>
                      <a:pt x="1867467" y="1569887"/>
                      <a:pt x="2032580" y="1510197"/>
                    </a:cubicBezTo>
                    <a:cubicBezTo>
                      <a:pt x="2192109" y="1452527"/>
                      <a:pt x="2340076" y="1368838"/>
                      <a:pt x="2472324" y="1261447"/>
                    </a:cubicBezTo>
                    <a:cubicBezTo>
                      <a:pt x="2603420" y="1155017"/>
                      <a:pt x="2715153" y="1028535"/>
                      <a:pt x="2804432" y="885511"/>
                    </a:cubicBezTo>
                    <a:cubicBezTo>
                      <a:pt x="2883544" y="758788"/>
                      <a:pt x="2942992" y="622249"/>
                      <a:pt x="2981622" y="478797"/>
                    </a:cubicBezTo>
                    <a:lnTo>
                      <a:pt x="3179479" y="478797"/>
                    </a:lnTo>
                    <a:cubicBezTo>
                      <a:pt x="3225453" y="478797"/>
                      <a:pt x="3262748" y="441517"/>
                      <a:pt x="3262748" y="395528"/>
                    </a:cubicBezTo>
                    <a:cubicBezTo>
                      <a:pt x="3262748" y="349538"/>
                      <a:pt x="3225453" y="312240"/>
                      <a:pt x="3179479" y="312240"/>
                    </a:cubicBezTo>
                    <a:close/>
                  </a:path>
                </a:pathLst>
              </a:custGeom>
              <a:solidFill>
                <a:srgbClr val="02ACB5"/>
              </a:solidFill>
              <a:ln w="3033" cap="flat">
                <a:noFill/>
                <a:prstDash val="solid"/>
                <a:miter/>
              </a:ln>
            </p:spPr>
            <p:txBody>
              <a:bodyPr rtlCol="0" anchor="ctr"/>
              <a:lstStyle/>
              <a:p>
                <a:endParaRPr lang="en-US"/>
              </a:p>
            </p:txBody>
          </p:sp>
        </p:grpSp>
        <p:sp>
          <p:nvSpPr>
            <p:cNvPr id="13" name="Freeform: Shape 12">
              <a:extLst>
                <a:ext uri="{FF2B5EF4-FFF2-40B4-BE49-F238E27FC236}">
                  <a16:creationId xmlns:a16="http://schemas.microsoft.com/office/drawing/2014/main" id="{543730D0-6BB0-9C4D-F1F0-A8093F1218D6}"/>
                </a:ext>
              </a:extLst>
            </p:cNvPr>
            <p:cNvSpPr/>
            <p:nvPr/>
          </p:nvSpPr>
          <p:spPr>
            <a:xfrm>
              <a:off x="11680952" y="2666024"/>
              <a:ext cx="3260806" cy="3033757"/>
            </a:xfrm>
            <a:custGeom>
              <a:avLst/>
              <a:gdLst>
                <a:gd name="connsiteX0" fmla="*/ 3141545 w 3260806"/>
                <a:gd name="connsiteY0" fmla="*/ 926414 h 3033757"/>
                <a:gd name="connsiteX1" fmla="*/ 2816509 w 3260806"/>
                <a:gd name="connsiteY1" fmla="*/ 444285 h 3033757"/>
                <a:gd name="connsiteX2" fmla="*/ 2334371 w 3260806"/>
                <a:gd name="connsiteY2" fmla="*/ 119239 h 3033757"/>
                <a:gd name="connsiteX3" fmla="*/ 1743927 w 3260806"/>
                <a:gd name="connsiteY3" fmla="*/ 0 h 3033757"/>
                <a:gd name="connsiteX4" fmla="*/ 1228227 w 3260806"/>
                <a:gd name="connsiteY4" fmla="*/ 89943 h 3033757"/>
                <a:gd name="connsiteX5" fmla="*/ 788451 w 3260806"/>
                <a:gd name="connsiteY5" fmla="*/ 338693 h 3033757"/>
                <a:gd name="connsiteX6" fmla="*/ 456344 w 3260806"/>
                <a:gd name="connsiteY6" fmla="*/ 714626 h 3033757"/>
                <a:gd name="connsiteX7" fmla="*/ 279912 w 3260806"/>
                <a:gd name="connsiteY7" fmla="*/ 1118568 h 3033757"/>
                <a:gd name="connsiteX8" fmla="*/ 83269 w 3260806"/>
                <a:gd name="connsiteY8" fmla="*/ 1118568 h 3033757"/>
                <a:gd name="connsiteX9" fmla="*/ 0 w 3260806"/>
                <a:gd name="connsiteY9" fmla="*/ 1201838 h 3033757"/>
                <a:gd name="connsiteX10" fmla="*/ 83269 w 3260806"/>
                <a:gd name="connsiteY10" fmla="*/ 1285108 h 3033757"/>
                <a:gd name="connsiteX11" fmla="*/ 323186 w 3260806"/>
                <a:gd name="connsiteY11" fmla="*/ 1285108 h 3033757"/>
                <a:gd name="connsiteX12" fmla="*/ 326371 w 3260806"/>
                <a:gd name="connsiteY12" fmla="*/ 1285903 h 3033757"/>
                <a:gd name="connsiteX13" fmla="*/ 413313 w 3260806"/>
                <a:gd name="connsiteY13" fmla="*/ 1251423 h 3033757"/>
                <a:gd name="connsiteX14" fmla="*/ 429578 w 3260806"/>
                <a:gd name="connsiteY14" fmla="*/ 1205913 h 3033757"/>
                <a:gd name="connsiteX15" fmla="*/ 1743927 w 3260806"/>
                <a:gd name="connsiteY15" fmla="*/ 166536 h 3033757"/>
                <a:gd name="connsiteX16" fmla="*/ 3094267 w 3260806"/>
                <a:gd name="connsiteY16" fmla="*/ 1516873 h 3033757"/>
                <a:gd name="connsiteX17" fmla="*/ 1743927 w 3260806"/>
                <a:gd name="connsiteY17" fmla="*/ 2867203 h 3033757"/>
                <a:gd name="connsiteX18" fmla="*/ 425725 w 3260806"/>
                <a:gd name="connsiteY18" fmla="*/ 1811057 h 3033757"/>
                <a:gd name="connsiteX19" fmla="*/ 393588 w 3260806"/>
                <a:gd name="connsiteY19" fmla="*/ 1516873 h 3033757"/>
                <a:gd name="connsiteX20" fmla="*/ 310319 w 3260806"/>
                <a:gd name="connsiteY20" fmla="*/ 1433603 h 3033757"/>
                <a:gd name="connsiteX21" fmla="*/ 227049 w 3260806"/>
                <a:gd name="connsiteY21" fmla="*/ 1516873 h 3033757"/>
                <a:gd name="connsiteX22" fmla="*/ 263161 w 3260806"/>
                <a:gd name="connsiteY22" fmla="*/ 1847186 h 3033757"/>
                <a:gd name="connsiteX23" fmla="*/ 456344 w 3260806"/>
                <a:gd name="connsiteY23" fmla="*/ 2319117 h 3033757"/>
                <a:gd name="connsiteX24" fmla="*/ 788451 w 3260806"/>
                <a:gd name="connsiteY24" fmla="*/ 2695050 h 3033757"/>
                <a:gd name="connsiteX25" fmla="*/ 1228227 w 3260806"/>
                <a:gd name="connsiteY25" fmla="*/ 2943812 h 3033757"/>
                <a:gd name="connsiteX26" fmla="*/ 1743927 w 3260806"/>
                <a:gd name="connsiteY26" fmla="*/ 3033757 h 3033757"/>
                <a:gd name="connsiteX27" fmla="*/ 2334401 w 3260806"/>
                <a:gd name="connsiteY27" fmla="*/ 2914506 h 3033757"/>
                <a:gd name="connsiteX28" fmla="*/ 2816509 w 3260806"/>
                <a:gd name="connsiteY28" fmla="*/ 2589461 h 3033757"/>
                <a:gd name="connsiteX29" fmla="*/ 3141545 w 3260806"/>
                <a:gd name="connsiteY29" fmla="*/ 2107331 h 3033757"/>
                <a:gd name="connsiteX30" fmla="*/ 3260806 w 3260806"/>
                <a:gd name="connsiteY30" fmla="*/ 1516879 h 3033757"/>
                <a:gd name="connsiteX31" fmla="*/ 3141545 w 3260806"/>
                <a:gd name="connsiteY31" fmla="*/ 926414 h 303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260806" h="3033757">
                  <a:moveTo>
                    <a:pt x="3141545" y="926414"/>
                  </a:moveTo>
                  <a:cubicBezTo>
                    <a:pt x="3065164" y="745779"/>
                    <a:pt x="2955797" y="583564"/>
                    <a:pt x="2816509" y="444285"/>
                  </a:cubicBezTo>
                  <a:cubicBezTo>
                    <a:pt x="2677221" y="305002"/>
                    <a:pt x="2515021" y="195641"/>
                    <a:pt x="2334371" y="119239"/>
                  </a:cubicBezTo>
                  <a:cubicBezTo>
                    <a:pt x="2147317" y="40118"/>
                    <a:pt x="1948672" y="0"/>
                    <a:pt x="1743927" y="0"/>
                  </a:cubicBezTo>
                  <a:cubicBezTo>
                    <a:pt x="1566827" y="0"/>
                    <a:pt x="1393309" y="30261"/>
                    <a:pt x="1228227" y="89943"/>
                  </a:cubicBezTo>
                  <a:cubicBezTo>
                    <a:pt x="1068667" y="147615"/>
                    <a:pt x="920730" y="231307"/>
                    <a:pt x="788451" y="338693"/>
                  </a:cubicBezTo>
                  <a:cubicBezTo>
                    <a:pt x="657386" y="445125"/>
                    <a:pt x="545622" y="571608"/>
                    <a:pt x="456344" y="714626"/>
                  </a:cubicBezTo>
                  <a:cubicBezTo>
                    <a:pt x="377748" y="840532"/>
                    <a:pt x="318573" y="976130"/>
                    <a:pt x="279912" y="1118568"/>
                  </a:cubicBezTo>
                  <a:lnTo>
                    <a:pt x="83269" y="1118568"/>
                  </a:lnTo>
                  <a:cubicBezTo>
                    <a:pt x="37295" y="1118568"/>
                    <a:pt x="0" y="1155848"/>
                    <a:pt x="0" y="1201838"/>
                  </a:cubicBezTo>
                  <a:cubicBezTo>
                    <a:pt x="0" y="1247824"/>
                    <a:pt x="37295" y="1285108"/>
                    <a:pt x="83269" y="1285108"/>
                  </a:cubicBezTo>
                  <a:lnTo>
                    <a:pt x="323186" y="1285108"/>
                  </a:lnTo>
                  <a:cubicBezTo>
                    <a:pt x="324247" y="1285387"/>
                    <a:pt x="325310" y="1285663"/>
                    <a:pt x="326371" y="1285903"/>
                  </a:cubicBezTo>
                  <a:cubicBezTo>
                    <a:pt x="360663" y="1293520"/>
                    <a:pt x="394680" y="1278796"/>
                    <a:pt x="413313" y="1251423"/>
                  </a:cubicBezTo>
                  <a:cubicBezTo>
                    <a:pt x="422842" y="1238590"/>
                    <a:pt x="428760" y="1222922"/>
                    <a:pt x="429578" y="1205913"/>
                  </a:cubicBezTo>
                  <a:cubicBezTo>
                    <a:pt x="571841" y="602615"/>
                    <a:pt x="1121803" y="166536"/>
                    <a:pt x="1743927" y="166536"/>
                  </a:cubicBezTo>
                  <a:cubicBezTo>
                    <a:pt x="2488499" y="166536"/>
                    <a:pt x="3094267" y="772295"/>
                    <a:pt x="3094267" y="1516873"/>
                  </a:cubicBezTo>
                  <a:cubicBezTo>
                    <a:pt x="3094267" y="2261447"/>
                    <a:pt x="2488499" y="2867203"/>
                    <a:pt x="1743927" y="2867203"/>
                  </a:cubicBezTo>
                  <a:cubicBezTo>
                    <a:pt x="1116037" y="2867203"/>
                    <a:pt x="561675" y="2423037"/>
                    <a:pt x="425725" y="1811057"/>
                  </a:cubicBezTo>
                  <a:cubicBezTo>
                    <a:pt x="404392" y="1715160"/>
                    <a:pt x="393588" y="1616183"/>
                    <a:pt x="393588" y="1516873"/>
                  </a:cubicBezTo>
                  <a:cubicBezTo>
                    <a:pt x="393588" y="1470886"/>
                    <a:pt x="356323" y="1433603"/>
                    <a:pt x="310319" y="1433603"/>
                  </a:cubicBezTo>
                  <a:cubicBezTo>
                    <a:pt x="264344" y="1433603"/>
                    <a:pt x="227049" y="1470886"/>
                    <a:pt x="227049" y="1516873"/>
                  </a:cubicBezTo>
                  <a:cubicBezTo>
                    <a:pt x="227049" y="1628322"/>
                    <a:pt x="239218" y="1739458"/>
                    <a:pt x="263161" y="1847186"/>
                  </a:cubicBezTo>
                  <a:cubicBezTo>
                    <a:pt x="300335" y="2014542"/>
                    <a:pt x="365336" y="2173325"/>
                    <a:pt x="456344" y="2319117"/>
                  </a:cubicBezTo>
                  <a:cubicBezTo>
                    <a:pt x="545652" y="2462138"/>
                    <a:pt x="657386" y="2588620"/>
                    <a:pt x="788451" y="2695050"/>
                  </a:cubicBezTo>
                  <a:cubicBezTo>
                    <a:pt x="920730" y="2802441"/>
                    <a:pt x="1068697" y="2886130"/>
                    <a:pt x="1228227" y="2943812"/>
                  </a:cubicBezTo>
                  <a:cubicBezTo>
                    <a:pt x="1393339" y="3003472"/>
                    <a:pt x="1566827" y="3033757"/>
                    <a:pt x="1743927" y="3033757"/>
                  </a:cubicBezTo>
                  <a:cubicBezTo>
                    <a:pt x="1948672" y="3033757"/>
                    <a:pt x="2147317" y="2993640"/>
                    <a:pt x="2334401" y="2914506"/>
                  </a:cubicBezTo>
                  <a:cubicBezTo>
                    <a:pt x="2515021" y="2838104"/>
                    <a:pt x="2677221" y="2728740"/>
                    <a:pt x="2816509" y="2589461"/>
                  </a:cubicBezTo>
                  <a:cubicBezTo>
                    <a:pt x="2955797" y="2450178"/>
                    <a:pt x="3065164" y="2287966"/>
                    <a:pt x="3141545" y="2107331"/>
                  </a:cubicBezTo>
                  <a:cubicBezTo>
                    <a:pt x="3220688" y="1920269"/>
                    <a:pt x="3260806" y="1721615"/>
                    <a:pt x="3260806" y="1516879"/>
                  </a:cubicBezTo>
                  <a:cubicBezTo>
                    <a:pt x="3260775" y="1312131"/>
                    <a:pt x="3220688" y="1113476"/>
                    <a:pt x="3141545" y="926414"/>
                  </a:cubicBezTo>
                  <a:close/>
                </a:path>
              </a:pathLst>
            </a:custGeom>
            <a:solidFill>
              <a:srgbClr val="559391"/>
            </a:solidFill>
            <a:ln w="3033" cap="flat">
              <a:noFill/>
              <a:prstDash val="solid"/>
              <a:miter/>
            </a:ln>
          </p:spPr>
          <p:txBody>
            <a:bodyPr rtlCol="0" anchor="ctr"/>
            <a:lstStyle/>
            <a:p>
              <a:endParaRPr lang="en-US"/>
            </a:p>
          </p:txBody>
        </p:sp>
        <p:sp>
          <p:nvSpPr>
            <p:cNvPr id="18" name="TextBox 17">
              <a:extLst>
                <a:ext uri="{FF2B5EF4-FFF2-40B4-BE49-F238E27FC236}">
                  <a16:creationId xmlns:a16="http://schemas.microsoft.com/office/drawing/2014/main" id="{A195AD5D-E8BC-DD79-2E10-29BA7E87B0E3}"/>
                </a:ext>
              </a:extLst>
            </p:cNvPr>
            <p:cNvSpPr txBox="1"/>
            <p:nvPr/>
          </p:nvSpPr>
          <p:spPr>
            <a:xfrm>
              <a:off x="1764212" y="3759631"/>
              <a:ext cx="2115671" cy="846514"/>
            </a:xfrm>
            <a:prstGeom prst="rect">
              <a:avLst/>
            </a:prstGeom>
            <a:noFill/>
          </p:spPr>
          <p:txBody>
            <a:bodyPr wrap="square" rtlCol="0">
              <a:spAutoFit/>
            </a:bodyPr>
            <a:lstStyle/>
            <a:p>
              <a:pPr algn="ctr">
                <a:lnSpc>
                  <a:spcPct val="115000"/>
                </a:lnSpc>
              </a:pPr>
              <a:r>
                <a:rPr lang="en-US" sz="2200">
                  <a:solidFill>
                    <a:schemeClr val="tx1">
                      <a:lumMod val="75000"/>
                      <a:lumOff val="25000"/>
                    </a:schemeClr>
                  </a:solidFill>
                  <a:latin typeface="Open Sans" pitchFamily="2" charset="0"/>
                </a:rPr>
                <a:t>Input data specification</a:t>
              </a:r>
              <a:endParaRPr lang="en-IN" sz="2200">
                <a:solidFill>
                  <a:schemeClr val="tx1">
                    <a:lumMod val="75000"/>
                    <a:lumOff val="25000"/>
                  </a:schemeClr>
                </a:solidFill>
                <a:latin typeface="Open Sans" pitchFamily="2" charset="0"/>
              </a:endParaRPr>
            </a:p>
          </p:txBody>
        </p:sp>
        <p:sp>
          <p:nvSpPr>
            <p:cNvPr id="19" name="TextBox 18">
              <a:extLst>
                <a:ext uri="{FF2B5EF4-FFF2-40B4-BE49-F238E27FC236}">
                  <a16:creationId xmlns:a16="http://schemas.microsoft.com/office/drawing/2014/main" id="{8770362B-AEAF-77A8-0F43-E01319532BA6}"/>
                </a:ext>
              </a:extLst>
            </p:cNvPr>
            <p:cNvSpPr txBox="1"/>
            <p:nvPr/>
          </p:nvSpPr>
          <p:spPr>
            <a:xfrm>
              <a:off x="5266424" y="3796155"/>
              <a:ext cx="2115671" cy="846514"/>
            </a:xfrm>
            <a:prstGeom prst="rect">
              <a:avLst/>
            </a:prstGeom>
            <a:noFill/>
          </p:spPr>
          <p:txBody>
            <a:bodyPr wrap="square" rtlCol="0">
              <a:spAutoFit/>
            </a:bodyPr>
            <a:lstStyle/>
            <a:p>
              <a:pPr algn="ctr">
                <a:lnSpc>
                  <a:spcPct val="115000"/>
                </a:lnSpc>
              </a:pPr>
              <a:r>
                <a:rPr lang="en-US" sz="2200">
                  <a:solidFill>
                    <a:schemeClr val="tx1">
                      <a:lumMod val="75000"/>
                      <a:lumOff val="25000"/>
                    </a:schemeClr>
                  </a:solidFill>
                  <a:latin typeface="Open Sans" pitchFamily="2" charset="0"/>
                </a:rPr>
                <a:t>Format and structure</a:t>
              </a:r>
              <a:endParaRPr lang="en-IN" sz="2200">
                <a:solidFill>
                  <a:schemeClr val="tx1">
                    <a:lumMod val="75000"/>
                    <a:lumOff val="25000"/>
                  </a:schemeClr>
                </a:solidFill>
                <a:latin typeface="Open Sans" pitchFamily="2" charset="0"/>
              </a:endParaRPr>
            </a:p>
          </p:txBody>
        </p:sp>
        <p:sp>
          <p:nvSpPr>
            <p:cNvPr id="20" name="TextBox 19">
              <a:extLst>
                <a:ext uri="{FF2B5EF4-FFF2-40B4-BE49-F238E27FC236}">
                  <a16:creationId xmlns:a16="http://schemas.microsoft.com/office/drawing/2014/main" id="{062F34D2-DE14-4551-ED57-647F4CE2E0C8}"/>
                </a:ext>
              </a:extLst>
            </p:cNvPr>
            <p:cNvSpPr txBox="1"/>
            <p:nvPr/>
          </p:nvSpPr>
          <p:spPr>
            <a:xfrm>
              <a:off x="8873876" y="3759642"/>
              <a:ext cx="2115671" cy="846514"/>
            </a:xfrm>
            <a:prstGeom prst="rect">
              <a:avLst/>
            </a:prstGeom>
            <a:noFill/>
          </p:spPr>
          <p:txBody>
            <a:bodyPr wrap="square" rtlCol="0">
              <a:spAutoFit/>
            </a:bodyPr>
            <a:lstStyle/>
            <a:p>
              <a:pPr algn="ctr">
                <a:lnSpc>
                  <a:spcPct val="115000"/>
                </a:lnSpc>
              </a:pPr>
              <a:r>
                <a:rPr lang="en-US" sz="2200">
                  <a:solidFill>
                    <a:schemeClr val="tx1">
                      <a:lumMod val="75000"/>
                      <a:lumOff val="25000"/>
                    </a:schemeClr>
                  </a:solidFill>
                  <a:latin typeface="Open Sans" pitchFamily="2" charset="0"/>
                </a:rPr>
                <a:t>Output data specification</a:t>
              </a:r>
              <a:endParaRPr lang="en-IN" sz="2200">
                <a:solidFill>
                  <a:schemeClr val="tx1">
                    <a:lumMod val="75000"/>
                    <a:lumOff val="25000"/>
                  </a:schemeClr>
                </a:solidFill>
                <a:latin typeface="Open Sans" pitchFamily="2" charset="0"/>
              </a:endParaRPr>
            </a:p>
          </p:txBody>
        </p:sp>
        <p:sp>
          <p:nvSpPr>
            <p:cNvPr id="21" name="TextBox 20">
              <a:extLst>
                <a:ext uri="{FF2B5EF4-FFF2-40B4-BE49-F238E27FC236}">
                  <a16:creationId xmlns:a16="http://schemas.microsoft.com/office/drawing/2014/main" id="{D4634855-795B-AC53-8435-5C01292CAD1D}"/>
                </a:ext>
              </a:extLst>
            </p:cNvPr>
            <p:cNvSpPr txBox="1"/>
            <p:nvPr/>
          </p:nvSpPr>
          <p:spPr>
            <a:xfrm>
              <a:off x="12352376" y="3759642"/>
              <a:ext cx="2115671" cy="846514"/>
            </a:xfrm>
            <a:prstGeom prst="rect">
              <a:avLst/>
            </a:prstGeom>
            <a:noFill/>
          </p:spPr>
          <p:txBody>
            <a:bodyPr wrap="square" rtlCol="0">
              <a:spAutoFit/>
            </a:bodyPr>
            <a:lstStyle/>
            <a:p>
              <a:pPr algn="ctr">
                <a:lnSpc>
                  <a:spcPct val="115000"/>
                </a:lnSpc>
              </a:pPr>
              <a:r>
                <a:rPr lang="en-US" sz="2200">
                  <a:solidFill>
                    <a:schemeClr val="tx1">
                      <a:lumMod val="75000"/>
                      <a:lumOff val="25000"/>
                    </a:schemeClr>
                  </a:solidFill>
                  <a:latin typeface="Open Sans" pitchFamily="2" charset="0"/>
                </a:rPr>
                <a:t>Ensuring compatibility</a:t>
              </a:r>
              <a:endParaRPr lang="en-IN" sz="2200">
                <a:solidFill>
                  <a:schemeClr val="tx1">
                    <a:lumMod val="75000"/>
                    <a:lumOff val="25000"/>
                  </a:schemeClr>
                </a:solidFill>
                <a:latin typeface="Open Sans" pitchFamily="2" charset="0"/>
              </a:endParaRPr>
            </a:p>
          </p:txBody>
        </p:sp>
      </p:grpSp>
      <p:sp>
        <p:nvSpPr>
          <p:cNvPr id="2" name="TextBox 1">
            <a:extLst>
              <a:ext uri="{FF2B5EF4-FFF2-40B4-BE49-F238E27FC236}">
                <a16:creationId xmlns:a16="http://schemas.microsoft.com/office/drawing/2014/main" id="{6411A71A-8196-18F9-765E-9DB6A08BA5D7}"/>
              </a:ext>
            </a:extLst>
          </p:cNvPr>
          <p:cNvSpPr txBox="1"/>
          <p:nvPr/>
        </p:nvSpPr>
        <p:spPr>
          <a:xfrm>
            <a:off x="1612900" y="1538986"/>
            <a:ext cx="13030200" cy="846514"/>
          </a:xfrm>
          <a:prstGeom prst="rect">
            <a:avLst/>
          </a:prstGeom>
          <a:noFill/>
        </p:spPr>
        <p:txBody>
          <a:bodyPr wrap="square" rtlCol="0">
            <a:spAutoFit/>
          </a:bodyPr>
          <a:lstStyle/>
          <a:p>
            <a:pPr algn="ctr">
              <a:lnSpc>
                <a:spcPct val="115000"/>
              </a:lnSpc>
            </a:pPr>
            <a:r>
              <a:rPr lang="en-US" sz="2200">
                <a:solidFill>
                  <a:srgbClr val="404040"/>
                </a:solidFill>
                <a:latin typeface="Open Sans" pitchFamily="2" charset="0"/>
              </a:rPr>
              <a:t>By following the below steps, seamless data processing is promoted, contributing to the overall success of the pipeline design and execution.</a:t>
            </a:r>
            <a:endParaRPr lang="en-IN" sz="2200">
              <a:solidFill>
                <a:srgbClr val="404040"/>
              </a:solidFill>
              <a:latin typeface="Open Sans" pitchFamily="2" charset="0"/>
            </a:endParaRPr>
          </a:p>
        </p:txBody>
      </p:sp>
      <p:sp>
        <p:nvSpPr>
          <p:cNvPr id="5" name="Brandline_LVC">
            <a:extLst>
              <a:ext uri="{FF2B5EF4-FFF2-40B4-BE49-F238E27FC236}">
                <a16:creationId xmlns:a16="http://schemas.microsoft.com/office/drawing/2014/main" id="{F9EC4922-9517-97C7-ABBD-6962BFBA724A}"/>
              </a:ext>
            </a:extLst>
          </p:cNvPr>
          <p:cNvSpPr/>
          <p:nvPr/>
        </p:nvSpPr>
        <p:spPr>
          <a:xfrm>
            <a:off x="3543300" y="816324"/>
            <a:ext cx="9179796"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08229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69834C-75D7-40D7-9A42-ED776606108C}"/>
              </a:ext>
            </a:extLst>
          </p:cNvPr>
          <p:cNvSpPr>
            <a:spLocks noGrp="1"/>
          </p:cNvSpPr>
          <p:nvPr>
            <p:ph type="body" idx="10"/>
          </p:nvPr>
        </p:nvSpPr>
        <p:spPr>
          <a:xfrm>
            <a:off x="1279501" y="1471956"/>
            <a:ext cx="13696999" cy="903776"/>
          </a:xfrm>
        </p:spPr>
        <p:txBody>
          <a:bodyPr>
            <a:noAutofit/>
          </a:bodyPr>
          <a:lstStyle/>
          <a:p>
            <a:pPr algn="ctr">
              <a:lnSpc>
                <a:spcPct val="115000"/>
              </a:lnSpc>
            </a:pPr>
            <a:r>
              <a:rPr lang="en-US">
                <a:solidFill>
                  <a:srgbClr val="404040"/>
                </a:solidFill>
                <a:latin typeface="Open Sans" panose="020B0606030504020204" pitchFamily="34" charset="0"/>
              </a:rPr>
              <a:t>It involves determining the necessary operations to be performed on the input data to prepare it for further processing.</a:t>
            </a:r>
          </a:p>
          <a:p>
            <a:pPr algn="ctr">
              <a:lnSpc>
                <a:spcPct val="115000"/>
              </a:lnSpc>
            </a:pPr>
            <a:endParaRPr lang="en-US">
              <a:solidFill>
                <a:srgbClr val="404040"/>
              </a:solidFill>
              <a:latin typeface="Open Sans" panose="020B0606030504020204" pitchFamily="34" charset="0"/>
            </a:endParaRPr>
          </a:p>
          <a:p>
            <a:pPr algn="ctr">
              <a:lnSpc>
                <a:spcPct val="115000"/>
              </a:lnSpc>
            </a:pPr>
            <a:r>
              <a:rPr lang="en-US">
                <a:solidFill>
                  <a:srgbClr val="404040"/>
                </a:solidFill>
                <a:latin typeface="Open Sans" panose="020B0606030504020204" pitchFamily="34" charset="0"/>
              </a:rPr>
              <a:t>The steps involved in this process are:</a:t>
            </a:r>
            <a:endParaRPr lang="en-IN">
              <a:solidFill>
                <a:srgbClr val="404040"/>
              </a:solidFill>
              <a:latin typeface="Open Sans" panose="020B0606030504020204" pitchFamily="34" charset="0"/>
            </a:endParaRPr>
          </a:p>
        </p:txBody>
      </p:sp>
      <p:sp>
        <p:nvSpPr>
          <p:cNvPr id="4" name="Title 3">
            <a:extLst>
              <a:ext uri="{FF2B5EF4-FFF2-40B4-BE49-F238E27FC236}">
                <a16:creationId xmlns:a16="http://schemas.microsoft.com/office/drawing/2014/main" id="{8BF3A2C9-DE30-990D-D0DB-C7B8D25E6D25}"/>
              </a:ext>
            </a:extLst>
          </p:cNvPr>
          <p:cNvSpPr>
            <a:spLocks noGrp="1"/>
          </p:cNvSpPr>
          <p:nvPr>
            <p:ph type="title"/>
          </p:nvPr>
        </p:nvSpPr>
        <p:spPr/>
        <p:txBody>
          <a:bodyPr/>
          <a:lstStyle/>
          <a:p>
            <a:r>
              <a:rPr lang="en-US">
                <a:solidFill>
                  <a:srgbClr val="404040"/>
                </a:solidFill>
                <a:latin typeface="Open Sans Bold" pitchFamily="2" charset="0"/>
              </a:rPr>
              <a:t>Step 5: </a:t>
            </a:r>
            <a:r>
              <a:rPr lang="en-US"/>
              <a:t>Configure Data Transformations and Preprocessing</a:t>
            </a:r>
            <a:endParaRPr lang="en-IN"/>
          </a:p>
        </p:txBody>
      </p:sp>
      <p:grpSp>
        <p:nvGrpSpPr>
          <p:cNvPr id="3" name="Group 2">
            <a:extLst>
              <a:ext uri="{FF2B5EF4-FFF2-40B4-BE49-F238E27FC236}">
                <a16:creationId xmlns:a16="http://schemas.microsoft.com/office/drawing/2014/main" id="{9FBCA51E-6432-9D80-050F-9C0DB0A4B254}"/>
              </a:ext>
            </a:extLst>
          </p:cNvPr>
          <p:cNvGrpSpPr/>
          <p:nvPr/>
        </p:nvGrpSpPr>
        <p:grpSpPr>
          <a:xfrm>
            <a:off x="1374742" y="3698685"/>
            <a:ext cx="13506515" cy="2699130"/>
            <a:chOff x="1374742" y="3698685"/>
            <a:chExt cx="13506515" cy="2699130"/>
          </a:xfrm>
        </p:grpSpPr>
        <p:sp>
          <p:nvSpPr>
            <p:cNvPr id="51" name="Text_Box">
              <a:extLst>
                <a:ext uri="{FF2B5EF4-FFF2-40B4-BE49-F238E27FC236}">
                  <a16:creationId xmlns:a16="http://schemas.microsoft.com/office/drawing/2014/main" id="{30FFAE2A-01E5-7EAC-43A7-53096AA034E9}"/>
                </a:ext>
              </a:extLst>
            </p:cNvPr>
            <p:cNvSpPr/>
            <p:nvPr/>
          </p:nvSpPr>
          <p:spPr>
            <a:xfrm>
              <a:off x="1388323" y="4887304"/>
              <a:ext cx="2170905" cy="728713"/>
            </a:xfrm>
            <a:prstGeom prst="rect">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lnSpc>
                  <a:spcPct val="115000"/>
                </a:lnSpc>
              </a:pPr>
              <a:r>
                <a:rPr lang="en-IN"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Identifying </a:t>
              </a:r>
            </a:p>
            <a:p>
              <a:pPr algn="ctr">
                <a:lnSpc>
                  <a:spcPct val="115000"/>
                </a:lnSpc>
              </a:pPr>
              <a:r>
                <a:rPr lang="en-IN"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transformation</a:t>
              </a:r>
            </a:p>
          </p:txBody>
        </p:sp>
        <p:sp>
          <p:nvSpPr>
            <p:cNvPr id="99" name="Freeform: Shape 98">
              <a:extLst>
                <a:ext uri="{FF2B5EF4-FFF2-40B4-BE49-F238E27FC236}">
                  <a16:creationId xmlns:a16="http://schemas.microsoft.com/office/drawing/2014/main" id="{E01D6314-3BB1-69A5-16FF-0898D80EB066}"/>
                </a:ext>
              </a:extLst>
            </p:cNvPr>
            <p:cNvSpPr/>
            <p:nvPr/>
          </p:nvSpPr>
          <p:spPr>
            <a:xfrm>
              <a:off x="1374856" y="3698685"/>
              <a:ext cx="2197840" cy="2699026"/>
            </a:xfrm>
            <a:custGeom>
              <a:avLst/>
              <a:gdLst>
                <a:gd name="connsiteX0" fmla="*/ 1910676 w 2197840"/>
                <a:gd name="connsiteY0" fmla="*/ 0 h 2959747"/>
                <a:gd name="connsiteX1" fmla="*/ 287278 w 2197840"/>
                <a:gd name="connsiteY1" fmla="*/ 0 h 2959747"/>
                <a:gd name="connsiteX2" fmla="*/ 0 w 2197840"/>
                <a:gd name="connsiteY2" fmla="*/ 287393 h 2959747"/>
                <a:gd name="connsiteX3" fmla="*/ 0 w 2197840"/>
                <a:gd name="connsiteY3" fmla="*/ 2672010 h 2959747"/>
                <a:gd name="connsiteX4" fmla="*/ 287278 w 2197840"/>
                <a:gd name="connsiteY4" fmla="*/ 2959632 h 2959747"/>
                <a:gd name="connsiteX5" fmla="*/ 705691 w 2197840"/>
                <a:gd name="connsiteY5" fmla="*/ 2959632 h 2959747"/>
                <a:gd name="connsiteX6" fmla="*/ 704543 w 2197840"/>
                <a:gd name="connsiteY6" fmla="*/ 2931524 h 2959747"/>
                <a:gd name="connsiteX7" fmla="*/ 708674 w 2197840"/>
                <a:gd name="connsiteY7" fmla="*/ 2875423 h 2959747"/>
                <a:gd name="connsiteX8" fmla="*/ 287278 w 2197840"/>
                <a:gd name="connsiteY8" fmla="*/ 2875423 h 2959747"/>
                <a:gd name="connsiteX9" fmla="*/ 84095 w 2197840"/>
                <a:gd name="connsiteY9" fmla="*/ 2672010 h 2959747"/>
                <a:gd name="connsiteX10" fmla="*/ 84095 w 2197840"/>
                <a:gd name="connsiteY10" fmla="*/ 287508 h 2959747"/>
                <a:gd name="connsiteX11" fmla="*/ 287278 w 2197840"/>
                <a:gd name="connsiteY11" fmla="*/ 84325 h 2959747"/>
                <a:gd name="connsiteX12" fmla="*/ 1910676 w 2197840"/>
                <a:gd name="connsiteY12" fmla="*/ 84325 h 2959747"/>
                <a:gd name="connsiteX13" fmla="*/ 2113974 w 2197840"/>
                <a:gd name="connsiteY13" fmla="*/ 287508 h 2959747"/>
                <a:gd name="connsiteX14" fmla="*/ 2113974 w 2197840"/>
                <a:gd name="connsiteY14" fmla="*/ 2672125 h 2959747"/>
                <a:gd name="connsiteX15" fmla="*/ 1910676 w 2197840"/>
                <a:gd name="connsiteY15" fmla="*/ 2875537 h 2959747"/>
                <a:gd name="connsiteX16" fmla="*/ 1489282 w 2197840"/>
                <a:gd name="connsiteY16" fmla="*/ 2875537 h 2959747"/>
                <a:gd name="connsiteX17" fmla="*/ 1493182 w 2197840"/>
                <a:gd name="connsiteY17" fmla="*/ 2931639 h 2959747"/>
                <a:gd name="connsiteX18" fmla="*/ 1492150 w 2197840"/>
                <a:gd name="connsiteY18" fmla="*/ 2959747 h 2959747"/>
                <a:gd name="connsiteX19" fmla="*/ 1910562 w 2197840"/>
                <a:gd name="connsiteY19" fmla="*/ 2959747 h 2959747"/>
                <a:gd name="connsiteX20" fmla="*/ 2197840 w 2197840"/>
                <a:gd name="connsiteY20" fmla="*/ 2672125 h 2959747"/>
                <a:gd name="connsiteX21" fmla="*/ 2197840 w 2197840"/>
                <a:gd name="connsiteY21" fmla="*/ 287508 h 2959747"/>
                <a:gd name="connsiteX22" fmla="*/ 1910676 w 2197840"/>
                <a:gd name="connsiteY22" fmla="*/ 0 h 2959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7840" h="2959747">
                  <a:moveTo>
                    <a:pt x="1910676" y="0"/>
                  </a:moveTo>
                  <a:lnTo>
                    <a:pt x="287278" y="0"/>
                  </a:lnTo>
                  <a:cubicBezTo>
                    <a:pt x="128610" y="0"/>
                    <a:pt x="0" y="128495"/>
                    <a:pt x="0" y="287393"/>
                  </a:cubicBezTo>
                  <a:lnTo>
                    <a:pt x="0" y="2672010"/>
                  </a:lnTo>
                  <a:cubicBezTo>
                    <a:pt x="0" y="2830908"/>
                    <a:pt x="128610" y="2959632"/>
                    <a:pt x="287278" y="2959632"/>
                  </a:cubicBezTo>
                  <a:lnTo>
                    <a:pt x="705691" y="2959632"/>
                  </a:lnTo>
                  <a:cubicBezTo>
                    <a:pt x="705002" y="2950225"/>
                    <a:pt x="704543" y="2940932"/>
                    <a:pt x="704543" y="2931524"/>
                  </a:cubicBezTo>
                  <a:cubicBezTo>
                    <a:pt x="704543" y="2912594"/>
                    <a:pt x="706035" y="2893664"/>
                    <a:pt x="708674" y="2875423"/>
                  </a:cubicBezTo>
                  <a:lnTo>
                    <a:pt x="287278" y="2875423"/>
                  </a:lnTo>
                  <a:cubicBezTo>
                    <a:pt x="175304" y="2875423"/>
                    <a:pt x="84095" y="2784329"/>
                    <a:pt x="84095" y="2672010"/>
                  </a:cubicBezTo>
                  <a:lnTo>
                    <a:pt x="84095" y="287508"/>
                  </a:lnTo>
                  <a:cubicBezTo>
                    <a:pt x="84095" y="175419"/>
                    <a:pt x="175304" y="84325"/>
                    <a:pt x="287278" y="84325"/>
                  </a:cubicBezTo>
                  <a:lnTo>
                    <a:pt x="1910676" y="84325"/>
                  </a:lnTo>
                  <a:cubicBezTo>
                    <a:pt x="2022995" y="84325"/>
                    <a:pt x="2113974" y="175419"/>
                    <a:pt x="2113974" y="287508"/>
                  </a:cubicBezTo>
                  <a:lnTo>
                    <a:pt x="2113974" y="2672125"/>
                  </a:lnTo>
                  <a:cubicBezTo>
                    <a:pt x="2113974" y="2784444"/>
                    <a:pt x="2022995" y="2875537"/>
                    <a:pt x="1910676" y="2875537"/>
                  </a:cubicBezTo>
                  <a:lnTo>
                    <a:pt x="1489282" y="2875537"/>
                  </a:lnTo>
                  <a:cubicBezTo>
                    <a:pt x="1492035" y="2893664"/>
                    <a:pt x="1493182" y="2912709"/>
                    <a:pt x="1493182" y="2931639"/>
                  </a:cubicBezTo>
                  <a:cubicBezTo>
                    <a:pt x="1493182" y="2941047"/>
                    <a:pt x="1492953" y="2950339"/>
                    <a:pt x="1492150" y="2959747"/>
                  </a:cubicBezTo>
                  <a:lnTo>
                    <a:pt x="1910562" y="2959747"/>
                  </a:lnTo>
                  <a:cubicBezTo>
                    <a:pt x="2069230" y="2959747"/>
                    <a:pt x="2197840" y="2831023"/>
                    <a:pt x="2197840" y="2672125"/>
                  </a:cubicBezTo>
                  <a:lnTo>
                    <a:pt x="2197840" y="287508"/>
                  </a:lnTo>
                  <a:cubicBezTo>
                    <a:pt x="2198070" y="128495"/>
                    <a:pt x="2069345" y="0"/>
                    <a:pt x="1910676" y="0"/>
                  </a:cubicBezTo>
                  <a:close/>
                </a:path>
              </a:pathLst>
            </a:custGeom>
            <a:solidFill>
              <a:srgbClr val="729BA2"/>
            </a:solidFill>
            <a:ln w="11467" cap="flat">
              <a:noFill/>
              <a:prstDash val="solid"/>
              <a:miter/>
            </a:ln>
          </p:spPr>
          <p:txBody>
            <a:bodyPr rtlCol="0" anchor="ctr"/>
            <a:lstStyle/>
            <a:p>
              <a:endParaRPr lang="en-IN" sz="2200"/>
            </a:p>
          </p:txBody>
        </p:sp>
        <p:sp>
          <p:nvSpPr>
            <p:cNvPr id="100" name="Freeform: Shape 99">
              <a:extLst>
                <a:ext uri="{FF2B5EF4-FFF2-40B4-BE49-F238E27FC236}">
                  <a16:creationId xmlns:a16="http://schemas.microsoft.com/office/drawing/2014/main" id="{1AC0748E-D6A2-8E16-C6B5-E2B323CDA282}"/>
                </a:ext>
              </a:extLst>
            </p:cNvPr>
            <p:cNvSpPr/>
            <p:nvPr/>
          </p:nvSpPr>
          <p:spPr>
            <a:xfrm>
              <a:off x="1374742" y="3698685"/>
              <a:ext cx="2198069" cy="943372"/>
            </a:xfrm>
            <a:custGeom>
              <a:avLst/>
              <a:gdLst>
                <a:gd name="connsiteX0" fmla="*/ 2198070 w 2198069"/>
                <a:gd name="connsiteY0" fmla="*/ 287278 h 1034500"/>
                <a:gd name="connsiteX1" fmla="*/ 2198070 w 2198069"/>
                <a:gd name="connsiteY1" fmla="*/ 1034500 h 1034500"/>
                <a:gd name="connsiteX2" fmla="*/ 0 w 2198069"/>
                <a:gd name="connsiteY2" fmla="*/ 1034500 h 1034500"/>
                <a:gd name="connsiteX3" fmla="*/ 0 w 2198069"/>
                <a:gd name="connsiteY3" fmla="*/ 287278 h 1034500"/>
                <a:gd name="connsiteX4" fmla="*/ 287278 w 2198069"/>
                <a:gd name="connsiteY4" fmla="*/ 0 h 1034500"/>
                <a:gd name="connsiteX5" fmla="*/ 1910676 w 2198069"/>
                <a:gd name="connsiteY5" fmla="*/ 0 h 1034500"/>
                <a:gd name="connsiteX6" fmla="*/ 2198070 w 2198069"/>
                <a:gd name="connsiteY6" fmla="*/ 287278 h 103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069" h="1034500">
                  <a:moveTo>
                    <a:pt x="2198070" y="287278"/>
                  </a:moveTo>
                  <a:lnTo>
                    <a:pt x="2198070" y="1034500"/>
                  </a:lnTo>
                  <a:lnTo>
                    <a:pt x="0" y="1034500"/>
                  </a:lnTo>
                  <a:lnTo>
                    <a:pt x="0" y="287278"/>
                  </a:lnTo>
                  <a:cubicBezTo>
                    <a:pt x="0" y="128610"/>
                    <a:pt x="128495" y="0"/>
                    <a:pt x="287278" y="0"/>
                  </a:cubicBezTo>
                  <a:lnTo>
                    <a:pt x="1910676" y="0"/>
                  </a:lnTo>
                  <a:cubicBezTo>
                    <a:pt x="2069345" y="0"/>
                    <a:pt x="2198070" y="128725"/>
                    <a:pt x="2198070" y="287278"/>
                  </a:cubicBezTo>
                  <a:close/>
                </a:path>
              </a:pathLst>
            </a:custGeom>
            <a:solidFill>
              <a:srgbClr val="729BA2"/>
            </a:solidFill>
            <a:ln w="11467" cap="flat">
              <a:noFill/>
              <a:prstDash val="solid"/>
              <a:miter/>
            </a:ln>
          </p:spPr>
          <p:txBody>
            <a:bodyPr rtlCol="0" anchor="ctr"/>
            <a:lstStyle/>
            <a:p>
              <a:endParaRPr lang="en-IN" sz="2200"/>
            </a:p>
          </p:txBody>
        </p:sp>
        <p:sp>
          <p:nvSpPr>
            <p:cNvPr id="97" name="Freeform: Shape 96">
              <a:extLst>
                <a:ext uri="{FF2B5EF4-FFF2-40B4-BE49-F238E27FC236}">
                  <a16:creationId xmlns:a16="http://schemas.microsoft.com/office/drawing/2014/main" id="{B55ECC8A-0A48-BCC0-E161-6213E008F95C}"/>
                </a:ext>
              </a:extLst>
            </p:cNvPr>
            <p:cNvSpPr/>
            <p:nvPr/>
          </p:nvSpPr>
          <p:spPr>
            <a:xfrm>
              <a:off x="2155882" y="6078092"/>
              <a:ext cx="644999" cy="319619"/>
            </a:xfrm>
            <a:custGeom>
              <a:avLst/>
              <a:gdLst>
                <a:gd name="connsiteX0" fmla="*/ 645000 w 644999"/>
                <a:gd name="connsiteY0" fmla="*/ 322385 h 350493"/>
                <a:gd name="connsiteX1" fmla="*/ 643623 w 644999"/>
                <a:gd name="connsiteY1" fmla="*/ 350493 h 350493"/>
                <a:gd name="connsiteX2" fmla="*/ 1262 w 644999"/>
                <a:gd name="connsiteY2" fmla="*/ 350493 h 350493"/>
                <a:gd name="connsiteX3" fmla="*/ 0 w 644999"/>
                <a:gd name="connsiteY3" fmla="*/ 322385 h 350493"/>
                <a:gd name="connsiteX4" fmla="*/ 5163 w 644999"/>
                <a:gd name="connsiteY4" fmla="*/ 266283 h 350493"/>
                <a:gd name="connsiteX5" fmla="*/ 302652 w 644999"/>
                <a:gd name="connsiteY5" fmla="*/ 688 h 350493"/>
                <a:gd name="connsiteX6" fmla="*/ 322500 w 644999"/>
                <a:gd name="connsiteY6" fmla="*/ 0 h 350493"/>
                <a:gd name="connsiteX7" fmla="*/ 350608 w 644999"/>
                <a:gd name="connsiteY7" fmla="*/ 1262 h 350493"/>
                <a:gd name="connsiteX8" fmla="*/ 640066 w 644999"/>
                <a:gd name="connsiteY8" fmla="*/ 266283 h 350493"/>
                <a:gd name="connsiteX9" fmla="*/ 645000 w 644999"/>
                <a:gd name="connsiteY9" fmla="*/ 322385 h 35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4999" h="350493">
                  <a:moveTo>
                    <a:pt x="645000" y="322385"/>
                  </a:moveTo>
                  <a:cubicBezTo>
                    <a:pt x="645000" y="331793"/>
                    <a:pt x="644656" y="341085"/>
                    <a:pt x="643623" y="350493"/>
                  </a:cubicBezTo>
                  <a:lnTo>
                    <a:pt x="1262" y="350493"/>
                  </a:lnTo>
                  <a:cubicBezTo>
                    <a:pt x="230" y="341085"/>
                    <a:pt x="0" y="331793"/>
                    <a:pt x="0" y="322385"/>
                  </a:cubicBezTo>
                  <a:cubicBezTo>
                    <a:pt x="0" y="303340"/>
                    <a:pt x="1606" y="284525"/>
                    <a:pt x="5163" y="266283"/>
                  </a:cubicBezTo>
                  <a:cubicBezTo>
                    <a:pt x="30059" y="121152"/>
                    <a:pt x="152473" y="9752"/>
                    <a:pt x="302652" y="688"/>
                  </a:cubicBezTo>
                  <a:cubicBezTo>
                    <a:pt x="309191" y="230"/>
                    <a:pt x="315731" y="0"/>
                    <a:pt x="322500" y="0"/>
                  </a:cubicBezTo>
                  <a:cubicBezTo>
                    <a:pt x="331908" y="0"/>
                    <a:pt x="341200" y="344"/>
                    <a:pt x="350608" y="1262"/>
                  </a:cubicBezTo>
                  <a:cubicBezTo>
                    <a:pt x="496886" y="13882"/>
                    <a:pt x="615056" y="124021"/>
                    <a:pt x="640066" y="266283"/>
                  </a:cubicBezTo>
                  <a:cubicBezTo>
                    <a:pt x="643279" y="284410"/>
                    <a:pt x="645000" y="303225"/>
                    <a:pt x="645000" y="322385"/>
                  </a:cubicBezTo>
                  <a:close/>
                </a:path>
              </a:pathLst>
            </a:custGeom>
            <a:solidFill>
              <a:srgbClr val="729BA2"/>
            </a:solidFill>
            <a:ln w="11467" cap="flat">
              <a:noFill/>
              <a:prstDash val="solid"/>
              <a:miter/>
            </a:ln>
          </p:spPr>
          <p:txBody>
            <a:bodyPr rtlCol="0" anchor="ctr"/>
            <a:lstStyle/>
            <a:p>
              <a:endParaRPr lang="en-IN" sz="2200"/>
            </a:p>
          </p:txBody>
        </p:sp>
        <p:sp>
          <p:nvSpPr>
            <p:cNvPr id="98" name="Freeform: Shape 97">
              <a:extLst>
                <a:ext uri="{FF2B5EF4-FFF2-40B4-BE49-F238E27FC236}">
                  <a16:creationId xmlns:a16="http://schemas.microsoft.com/office/drawing/2014/main" id="{1CC89230-F26E-206B-1B17-0FD506421A62}"/>
                </a:ext>
              </a:extLst>
            </p:cNvPr>
            <p:cNvSpPr/>
            <p:nvPr/>
          </p:nvSpPr>
          <p:spPr>
            <a:xfrm>
              <a:off x="2024404" y="5958091"/>
              <a:ext cx="907848" cy="439724"/>
            </a:xfrm>
            <a:custGeom>
              <a:avLst/>
              <a:gdLst>
                <a:gd name="connsiteX0" fmla="*/ 904399 w 907848"/>
                <a:gd name="connsiteY0" fmla="*/ 397875 h 482200"/>
                <a:gd name="connsiteX1" fmla="*/ 562051 w 907848"/>
                <a:gd name="connsiteY1" fmla="*/ 12964 h 482200"/>
                <a:gd name="connsiteX2" fmla="*/ 511571 w 907848"/>
                <a:gd name="connsiteY2" fmla="*/ 3786 h 482200"/>
                <a:gd name="connsiteX3" fmla="*/ 453863 w 907848"/>
                <a:gd name="connsiteY3" fmla="*/ 0 h 482200"/>
                <a:gd name="connsiteX4" fmla="*/ 3557 w 907848"/>
                <a:gd name="connsiteY4" fmla="*/ 397990 h 482200"/>
                <a:gd name="connsiteX5" fmla="*/ 0 w 907848"/>
                <a:gd name="connsiteY5" fmla="*/ 454092 h 482200"/>
                <a:gd name="connsiteX6" fmla="*/ 1147 w 907848"/>
                <a:gd name="connsiteY6" fmla="*/ 482201 h 482200"/>
                <a:gd name="connsiteX7" fmla="*/ 60691 w 907848"/>
                <a:gd name="connsiteY7" fmla="*/ 482201 h 482200"/>
                <a:gd name="connsiteX8" fmla="*/ 59544 w 907848"/>
                <a:gd name="connsiteY8" fmla="*/ 454092 h 482200"/>
                <a:gd name="connsiteX9" fmla="*/ 63674 w 907848"/>
                <a:gd name="connsiteY9" fmla="*/ 397990 h 482200"/>
                <a:gd name="connsiteX10" fmla="*/ 453978 w 907848"/>
                <a:gd name="connsiteY10" fmla="*/ 60002 h 482200"/>
                <a:gd name="connsiteX11" fmla="*/ 469007 w 907848"/>
                <a:gd name="connsiteY11" fmla="*/ 60347 h 482200"/>
                <a:gd name="connsiteX12" fmla="*/ 518225 w 907848"/>
                <a:gd name="connsiteY12" fmla="*/ 65280 h 482200"/>
                <a:gd name="connsiteX13" fmla="*/ 844282 w 907848"/>
                <a:gd name="connsiteY13" fmla="*/ 397990 h 482200"/>
                <a:gd name="connsiteX14" fmla="*/ 848183 w 907848"/>
                <a:gd name="connsiteY14" fmla="*/ 454092 h 482200"/>
                <a:gd name="connsiteX15" fmla="*/ 847150 w 907848"/>
                <a:gd name="connsiteY15" fmla="*/ 482201 h 482200"/>
                <a:gd name="connsiteX16" fmla="*/ 907038 w 907848"/>
                <a:gd name="connsiteY16" fmla="*/ 482201 h 482200"/>
                <a:gd name="connsiteX17" fmla="*/ 907841 w 907848"/>
                <a:gd name="connsiteY17" fmla="*/ 454092 h 482200"/>
                <a:gd name="connsiteX18" fmla="*/ 904399 w 907848"/>
                <a:gd name="connsiteY18" fmla="*/ 397875 h 48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848" h="482200">
                  <a:moveTo>
                    <a:pt x="904399" y="397875"/>
                  </a:moveTo>
                  <a:cubicBezTo>
                    <a:pt x="881224" y="209493"/>
                    <a:pt x="742862" y="57134"/>
                    <a:pt x="562051" y="12964"/>
                  </a:cubicBezTo>
                  <a:cubicBezTo>
                    <a:pt x="545760" y="8834"/>
                    <a:pt x="528780" y="5736"/>
                    <a:pt x="511571" y="3786"/>
                  </a:cubicBezTo>
                  <a:cubicBezTo>
                    <a:pt x="492526" y="1147"/>
                    <a:pt x="473367" y="0"/>
                    <a:pt x="453863" y="0"/>
                  </a:cubicBezTo>
                  <a:cubicBezTo>
                    <a:pt x="222228" y="0"/>
                    <a:pt x="30976" y="173698"/>
                    <a:pt x="3557" y="397990"/>
                  </a:cubicBezTo>
                  <a:cubicBezTo>
                    <a:pt x="1262" y="416118"/>
                    <a:pt x="0" y="435162"/>
                    <a:pt x="0" y="454092"/>
                  </a:cubicBezTo>
                  <a:cubicBezTo>
                    <a:pt x="0" y="463500"/>
                    <a:pt x="344" y="472793"/>
                    <a:pt x="1147" y="482201"/>
                  </a:cubicBezTo>
                  <a:lnTo>
                    <a:pt x="60691" y="482201"/>
                  </a:lnTo>
                  <a:cubicBezTo>
                    <a:pt x="60003" y="472793"/>
                    <a:pt x="59544" y="463500"/>
                    <a:pt x="59544" y="454092"/>
                  </a:cubicBezTo>
                  <a:cubicBezTo>
                    <a:pt x="59544" y="435162"/>
                    <a:pt x="61035" y="416232"/>
                    <a:pt x="63674" y="397990"/>
                  </a:cubicBezTo>
                  <a:cubicBezTo>
                    <a:pt x="91094" y="207084"/>
                    <a:pt x="255613" y="60002"/>
                    <a:pt x="453978" y="60002"/>
                  </a:cubicBezTo>
                  <a:cubicBezTo>
                    <a:pt x="458911" y="60002"/>
                    <a:pt x="464074" y="60002"/>
                    <a:pt x="469007" y="60347"/>
                  </a:cubicBezTo>
                  <a:cubicBezTo>
                    <a:pt x="485528" y="60806"/>
                    <a:pt x="502278" y="62412"/>
                    <a:pt x="518225" y="65280"/>
                  </a:cubicBezTo>
                  <a:cubicBezTo>
                    <a:pt x="686990" y="92815"/>
                    <a:pt x="819959" y="228308"/>
                    <a:pt x="844282" y="397990"/>
                  </a:cubicBezTo>
                  <a:cubicBezTo>
                    <a:pt x="847035" y="416118"/>
                    <a:pt x="848183" y="435162"/>
                    <a:pt x="848183" y="454092"/>
                  </a:cubicBezTo>
                  <a:cubicBezTo>
                    <a:pt x="848183" y="463500"/>
                    <a:pt x="847953" y="472793"/>
                    <a:pt x="847150" y="482201"/>
                  </a:cubicBezTo>
                  <a:lnTo>
                    <a:pt x="907038" y="482201"/>
                  </a:lnTo>
                  <a:cubicBezTo>
                    <a:pt x="907497" y="472793"/>
                    <a:pt x="907841" y="463500"/>
                    <a:pt x="907841" y="454092"/>
                  </a:cubicBezTo>
                  <a:cubicBezTo>
                    <a:pt x="907956" y="435048"/>
                    <a:pt x="906808" y="416003"/>
                    <a:pt x="904399" y="397875"/>
                  </a:cubicBezTo>
                  <a:close/>
                </a:path>
              </a:pathLst>
            </a:custGeom>
            <a:solidFill>
              <a:srgbClr val="729BA2"/>
            </a:solidFill>
            <a:ln w="11467" cap="flat">
              <a:noFill/>
              <a:prstDash val="solid"/>
              <a:miter/>
            </a:ln>
          </p:spPr>
          <p:txBody>
            <a:bodyPr rtlCol="0" anchor="ctr"/>
            <a:lstStyle/>
            <a:p>
              <a:endParaRPr lang="en-IN" sz="2200"/>
            </a:p>
          </p:txBody>
        </p:sp>
        <p:sp>
          <p:nvSpPr>
            <p:cNvPr id="94" name="Text_Box">
              <a:extLst>
                <a:ext uri="{FF2B5EF4-FFF2-40B4-BE49-F238E27FC236}">
                  <a16:creationId xmlns:a16="http://schemas.microsoft.com/office/drawing/2014/main" id="{E0D77A7F-E7E0-7C44-CAB3-840305FA226C}"/>
                </a:ext>
              </a:extLst>
            </p:cNvPr>
            <p:cNvSpPr/>
            <p:nvPr/>
          </p:nvSpPr>
          <p:spPr>
            <a:xfrm>
              <a:off x="1384497" y="4073081"/>
              <a:ext cx="2189648" cy="288852"/>
            </a:xfrm>
            <a:prstGeom prst="rect">
              <a:avLst/>
            </a:prstGeom>
            <a:solidFill>
              <a:srgbClr val="729BA2"/>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200">
                  <a:solidFill>
                    <a:schemeClr val="bg1"/>
                  </a:solidFill>
                  <a:latin typeface="Open Sans" panose="020B0606030504020204" pitchFamily="34" charset="0"/>
                  <a:ea typeface="Open Sans" panose="020B0606030504020204" pitchFamily="34" charset="0"/>
                  <a:cs typeface="Open Sans" panose="020B0606030504020204" pitchFamily="34" charset="0"/>
                </a:rPr>
                <a:t>Step 01</a:t>
              </a:r>
            </a:p>
          </p:txBody>
        </p:sp>
        <p:sp>
          <p:nvSpPr>
            <p:cNvPr id="53" name="Text_Box">
              <a:extLst>
                <a:ext uri="{FF2B5EF4-FFF2-40B4-BE49-F238E27FC236}">
                  <a16:creationId xmlns:a16="http://schemas.microsoft.com/office/drawing/2014/main" id="{8486A81D-BAD4-D79C-26B4-4A1F31549263}"/>
                </a:ext>
              </a:extLst>
            </p:cNvPr>
            <p:cNvSpPr/>
            <p:nvPr/>
          </p:nvSpPr>
          <p:spPr>
            <a:xfrm>
              <a:off x="4567289" y="4889440"/>
              <a:ext cx="1466850" cy="724441"/>
            </a:xfrm>
            <a:prstGeom prst="rect">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lnSpc>
                  <a:spcPct val="115000"/>
                </a:lnSpc>
              </a:pPr>
              <a:r>
                <a:rPr lang="en-IN"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Cleaning data</a:t>
              </a:r>
            </a:p>
          </p:txBody>
        </p:sp>
        <p:grpSp>
          <p:nvGrpSpPr>
            <p:cNvPr id="54" name="Group 53">
              <a:extLst>
                <a:ext uri="{FF2B5EF4-FFF2-40B4-BE49-F238E27FC236}">
                  <a16:creationId xmlns:a16="http://schemas.microsoft.com/office/drawing/2014/main" id="{F2353A9D-51CA-5846-5AAC-9AD5C6769817}"/>
                </a:ext>
              </a:extLst>
            </p:cNvPr>
            <p:cNvGrpSpPr/>
            <p:nvPr/>
          </p:nvGrpSpPr>
          <p:grpSpPr>
            <a:xfrm>
              <a:off x="4200849" y="3698685"/>
              <a:ext cx="2199731" cy="2699130"/>
              <a:chOff x="4197944" y="2979228"/>
              <a:chExt cx="2199731" cy="2959861"/>
            </a:xfrm>
            <a:solidFill>
              <a:srgbClr val="729BA2"/>
            </a:solidFill>
          </p:grpSpPr>
          <p:grpSp>
            <p:nvGrpSpPr>
              <p:cNvPr id="85" name="Graphic 2">
                <a:extLst>
                  <a:ext uri="{FF2B5EF4-FFF2-40B4-BE49-F238E27FC236}">
                    <a16:creationId xmlns:a16="http://schemas.microsoft.com/office/drawing/2014/main" id="{2E602F6C-0E62-2D22-09EC-4033147B8065}"/>
                  </a:ext>
                </a:extLst>
              </p:cNvPr>
              <p:cNvGrpSpPr/>
              <p:nvPr/>
            </p:nvGrpSpPr>
            <p:grpSpPr>
              <a:xfrm>
                <a:off x="4199606" y="2979228"/>
                <a:ext cx="2198069" cy="2959861"/>
                <a:chOff x="4199606" y="3253548"/>
                <a:chExt cx="2198069" cy="2959861"/>
              </a:xfrm>
              <a:grpFill/>
            </p:grpSpPr>
            <p:grpSp>
              <p:nvGrpSpPr>
                <p:cNvPr id="87" name="Graphic 2">
                  <a:extLst>
                    <a:ext uri="{FF2B5EF4-FFF2-40B4-BE49-F238E27FC236}">
                      <a16:creationId xmlns:a16="http://schemas.microsoft.com/office/drawing/2014/main" id="{54521E4A-AD8E-FCBC-8D1E-A0BA4D3A9E8B}"/>
                    </a:ext>
                  </a:extLst>
                </p:cNvPr>
                <p:cNvGrpSpPr/>
                <p:nvPr/>
              </p:nvGrpSpPr>
              <p:grpSpPr>
                <a:xfrm>
                  <a:off x="4199606" y="3253548"/>
                  <a:ext cx="2198069" cy="2959747"/>
                  <a:chOff x="4199606" y="3253548"/>
                  <a:chExt cx="2198069" cy="2959747"/>
                </a:xfrm>
                <a:grpFill/>
              </p:grpSpPr>
              <p:sp>
                <p:nvSpPr>
                  <p:cNvPr id="91" name="Freeform: Shape 90">
                    <a:extLst>
                      <a:ext uri="{FF2B5EF4-FFF2-40B4-BE49-F238E27FC236}">
                        <a16:creationId xmlns:a16="http://schemas.microsoft.com/office/drawing/2014/main" id="{141CC592-7618-2D14-A3A3-47C25623369A}"/>
                      </a:ext>
                    </a:extLst>
                  </p:cNvPr>
                  <p:cNvSpPr/>
                  <p:nvPr/>
                </p:nvSpPr>
                <p:spPr>
                  <a:xfrm>
                    <a:off x="4199606" y="3253548"/>
                    <a:ext cx="2197954" cy="2959747"/>
                  </a:xfrm>
                  <a:custGeom>
                    <a:avLst/>
                    <a:gdLst>
                      <a:gd name="connsiteX0" fmla="*/ 1910677 w 2197954"/>
                      <a:gd name="connsiteY0" fmla="*/ 0 h 2959747"/>
                      <a:gd name="connsiteX1" fmla="*/ 287393 w 2197954"/>
                      <a:gd name="connsiteY1" fmla="*/ 0 h 2959747"/>
                      <a:gd name="connsiteX2" fmla="*/ 0 w 2197954"/>
                      <a:gd name="connsiteY2" fmla="*/ 287393 h 2959747"/>
                      <a:gd name="connsiteX3" fmla="*/ 0 w 2197954"/>
                      <a:gd name="connsiteY3" fmla="*/ 2672010 h 2959747"/>
                      <a:gd name="connsiteX4" fmla="*/ 287393 w 2197954"/>
                      <a:gd name="connsiteY4" fmla="*/ 2959632 h 2959747"/>
                      <a:gd name="connsiteX5" fmla="*/ 705691 w 2197954"/>
                      <a:gd name="connsiteY5" fmla="*/ 2959632 h 2959747"/>
                      <a:gd name="connsiteX6" fmla="*/ 704543 w 2197954"/>
                      <a:gd name="connsiteY6" fmla="*/ 2931524 h 2959747"/>
                      <a:gd name="connsiteX7" fmla="*/ 708673 w 2197954"/>
                      <a:gd name="connsiteY7" fmla="*/ 2875423 h 2959747"/>
                      <a:gd name="connsiteX8" fmla="*/ 287393 w 2197954"/>
                      <a:gd name="connsiteY8" fmla="*/ 2875423 h 2959747"/>
                      <a:gd name="connsiteX9" fmla="*/ 84096 w 2197954"/>
                      <a:gd name="connsiteY9" fmla="*/ 2672010 h 2959747"/>
                      <a:gd name="connsiteX10" fmla="*/ 84096 w 2197954"/>
                      <a:gd name="connsiteY10" fmla="*/ 287508 h 2959747"/>
                      <a:gd name="connsiteX11" fmla="*/ 287393 w 2197954"/>
                      <a:gd name="connsiteY11" fmla="*/ 84325 h 2959747"/>
                      <a:gd name="connsiteX12" fmla="*/ 1910677 w 2197954"/>
                      <a:gd name="connsiteY12" fmla="*/ 84325 h 2959747"/>
                      <a:gd name="connsiteX13" fmla="*/ 2113974 w 2197954"/>
                      <a:gd name="connsiteY13" fmla="*/ 287508 h 2959747"/>
                      <a:gd name="connsiteX14" fmla="*/ 2113974 w 2197954"/>
                      <a:gd name="connsiteY14" fmla="*/ 2672125 h 2959747"/>
                      <a:gd name="connsiteX15" fmla="*/ 1910677 w 2197954"/>
                      <a:gd name="connsiteY15" fmla="*/ 2875537 h 2959747"/>
                      <a:gd name="connsiteX16" fmla="*/ 1489281 w 2197954"/>
                      <a:gd name="connsiteY16" fmla="*/ 2875537 h 2959747"/>
                      <a:gd name="connsiteX17" fmla="*/ 1493297 w 2197954"/>
                      <a:gd name="connsiteY17" fmla="*/ 2931639 h 2959747"/>
                      <a:gd name="connsiteX18" fmla="*/ 1492264 w 2197954"/>
                      <a:gd name="connsiteY18" fmla="*/ 2959747 h 2959747"/>
                      <a:gd name="connsiteX19" fmla="*/ 1910677 w 2197954"/>
                      <a:gd name="connsiteY19" fmla="*/ 2959747 h 2959747"/>
                      <a:gd name="connsiteX20" fmla="*/ 2197955 w 2197954"/>
                      <a:gd name="connsiteY20" fmla="*/ 2672125 h 2959747"/>
                      <a:gd name="connsiteX21" fmla="*/ 2197955 w 2197954"/>
                      <a:gd name="connsiteY21" fmla="*/ 287508 h 2959747"/>
                      <a:gd name="connsiteX22" fmla="*/ 1910677 w 2197954"/>
                      <a:gd name="connsiteY22" fmla="*/ 0 h 2959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7954" h="2959747">
                        <a:moveTo>
                          <a:pt x="1910677" y="0"/>
                        </a:moveTo>
                        <a:lnTo>
                          <a:pt x="287393" y="0"/>
                        </a:lnTo>
                        <a:cubicBezTo>
                          <a:pt x="128610" y="0"/>
                          <a:pt x="0" y="128495"/>
                          <a:pt x="0" y="287393"/>
                        </a:cubicBezTo>
                        <a:lnTo>
                          <a:pt x="0" y="2672010"/>
                        </a:lnTo>
                        <a:cubicBezTo>
                          <a:pt x="0" y="2830908"/>
                          <a:pt x="128610" y="2959632"/>
                          <a:pt x="287393" y="2959632"/>
                        </a:cubicBezTo>
                        <a:lnTo>
                          <a:pt x="705691" y="2959632"/>
                        </a:lnTo>
                        <a:cubicBezTo>
                          <a:pt x="705002" y="2950225"/>
                          <a:pt x="704543" y="2940932"/>
                          <a:pt x="704543" y="2931524"/>
                        </a:cubicBezTo>
                        <a:cubicBezTo>
                          <a:pt x="704543" y="2912594"/>
                          <a:pt x="706035" y="2893664"/>
                          <a:pt x="708673" y="2875423"/>
                        </a:cubicBezTo>
                        <a:lnTo>
                          <a:pt x="287393" y="2875423"/>
                        </a:lnTo>
                        <a:cubicBezTo>
                          <a:pt x="175075" y="2875423"/>
                          <a:pt x="84096" y="2784329"/>
                          <a:pt x="84096" y="2672010"/>
                        </a:cubicBezTo>
                        <a:lnTo>
                          <a:pt x="84096" y="287508"/>
                        </a:lnTo>
                        <a:cubicBezTo>
                          <a:pt x="84096" y="175419"/>
                          <a:pt x="175075" y="84325"/>
                          <a:pt x="287393" y="84325"/>
                        </a:cubicBezTo>
                        <a:lnTo>
                          <a:pt x="1910677" y="84325"/>
                        </a:lnTo>
                        <a:cubicBezTo>
                          <a:pt x="2022995" y="84325"/>
                          <a:pt x="2113974" y="175419"/>
                          <a:pt x="2113974" y="287508"/>
                        </a:cubicBezTo>
                        <a:lnTo>
                          <a:pt x="2113974" y="2672125"/>
                        </a:lnTo>
                        <a:cubicBezTo>
                          <a:pt x="2113974" y="2784444"/>
                          <a:pt x="2022995" y="2875537"/>
                          <a:pt x="1910677" y="2875537"/>
                        </a:cubicBezTo>
                        <a:lnTo>
                          <a:pt x="1489281" y="2875537"/>
                        </a:lnTo>
                        <a:cubicBezTo>
                          <a:pt x="1492150" y="2893664"/>
                          <a:pt x="1493297" y="2912709"/>
                          <a:pt x="1493297" y="2931639"/>
                        </a:cubicBezTo>
                        <a:cubicBezTo>
                          <a:pt x="1493297" y="2941047"/>
                          <a:pt x="1492953" y="2950339"/>
                          <a:pt x="1492264" y="2959747"/>
                        </a:cubicBezTo>
                        <a:lnTo>
                          <a:pt x="1910677" y="2959747"/>
                        </a:lnTo>
                        <a:cubicBezTo>
                          <a:pt x="2069345" y="2959747"/>
                          <a:pt x="2197955" y="2831023"/>
                          <a:pt x="2197955" y="2672125"/>
                        </a:cubicBezTo>
                        <a:lnTo>
                          <a:pt x="2197955" y="287508"/>
                        </a:lnTo>
                        <a:cubicBezTo>
                          <a:pt x="2198070" y="128495"/>
                          <a:pt x="2069345" y="0"/>
                          <a:pt x="1910677" y="0"/>
                        </a:cubicBezTo>
                        <a:close/>
                      </a:path>
                    </a:pathLst>
                  </a:custGeom>
                  <a:grpFill/>
                  <a:ln w="11467" cap="flat">
                    <a:noFill/>
                    <a:prstDash val="solid"/>
                    <a:miter/>
                  </a:ln>
                </p:spPr>
                <p:txBody>
                  <a:bodyPr rtlCol="0" anchor="ctr"/>
                  <a:lstStyle/>
                  <a:p>
                    <a:endParaRPr lang="en-IN" sz="2200"/>
                  </a:p>
                </p:txBody>
              </p:sp>
              <p:sp>
                <p:nvSpPr>
                  <p:cNvPr id="92" name="Freeform: Shape 91">
                    <a:extLst>
                      <a:ext uri="{FF2B5EF4-FFF2-40B4-BE49-F238E27FC236}">
                        <a16:creationId xmlns:a16="http://schemas.microsoft.com/office/drawing/2014/main" id="{4149C434-8CB3-4577-E72C-2125B7A5CDEF}"/>
                      </a:ext>
                    </a:extLst>
                  </p:cNvPr>
                  <p:cNvSpPr/>
                  <p:nvPr/>
                </p:nvSpPr>
                <p:spPr>
                  <a:xfrm>
                    <a:off x="4199606" y="3253548"/>
                    <a:ext cx="2198069" cy="1034500"/>
                  </a:xfrm>
                  <a:custGeom>
                    <a:avLst/>
                    <a:gdLst>
                      <a:gd name="connsiteX0" fmla="*/ 2198070 w 2198069"/>
                      <a:gd name="connsiteY0" fmla="*/ 287278 h 1034500"/>
                      <a:gd name="connsiteX1" fmla="*/ 2198070 w 2198069"/>
                      <a:gd name="connsiteY1" fmla="*/ 1034500 h 1034500"/>
                      <a:gd name="connsiteX2" fmla="*/ 0 w 2198069"/>
                      <a:gd name="connsiteY2" fmla="*/ 1034500 h 1034500"/>
                      <a:gd name="connsiteX3" fmla="*/ 0 w 2198069"/>
                      <a:gd name="connsiteY3" fmla="*/ 287278 h 1034500"/>
                      <a:gd name="connsiteX4" fmla="*/ 287393 w 2198069"/>
                      <a:gd name="connsiteY4" fmla="*/ 0 h 1034500"/>
                      <a:gd name="connsiteX5" fmla="*/ 1910447 w 2198069"/>
                      <a:gd name="connsiteY5" fmla="*/ 0 h 1034500"/>
                      <a:gd name="connsiteX6" fmla="*/ 2198070 w 2198069"/>
                      <a:gd name="connsiteY6" fmla="*/ 287278 h 103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069" h="1034500">
                        <a:moveTo>
                          <a:pt x="2198070" y="287278"/>
                        </a:moveTo>
                        <a:lnTo>
                          <a:pt x="2198070" y="1034500"/>
                        </a:lnTo>
                        <a:lnTo>
                          <a:pt x="0" y="1034500"/>
                        </a:lnTo>
                        <a:lnTo>
                          <a:pt x="0" y="287278"/>
                        </a:lnTo>
                        <a:cubicBezTo>
                          <a:pt x="0" y="128610"/>
                          <a:pt x="128495" y="0"/>
                          <a:pt x="287393" y="0"/>
                        </a:cubicBezTo>
                        <a:lnTo>
                          <a:pt x="1910447" y="0"/>
                        </a:lnTo>
                        <a:cubicBezTo>
                          <a:pt x="2069345" y="0"/>
                          <a:pt x="2198070" y="128725"/>
                          <a:pt x="2198070" y="287278"/>
                        </a:cubicBezTo>
                        <a:close/>
                      </a:path>
                    </a:pathLst>
                  </a:custGeom>
                  <a:grpFill/>
                  <a:ln w="11467" cap="flat">
                    <a:noFill/>
                    <a:prstDash val="solid"/>
                    <a:miter/>
                  </a:ln>
                </p:spPr>
                <p:txBody>
                  <a:bodyPr rtlCol="0" anchor="ctr"/>
                  <a:lstStyle/>
                  <a:p>
                    <a:endParaRPr lang="en-IN" sz="2200"/>
                  </a:p>
                </p:txBody>
              </p:sp>
            </p:grpSp>
            <p:grpSp>
              <p:nvGrpSpPr>
                <p:cNvPr id="88" name="Graphic 2">
                  <a:extLst>
                    <a:ext uri="{FF2B5EF4-FFF2-40B4-BE49-F238E27FC236}">
                      <a16:creationId xmlns:a16="http://schemas.microsoft.com/office/drawing/2014/main" id="{35B8AFC7-10BC-C146-3595-A05B6551906D}"/>
                    </a:ext>
                  </a:extLst>
                </p:cNvPr>
                <p:cNvGrpSpPr/>
                <p:nvPr/>
              </p:nvGrpSpPr>
              <p:grpSpPr>
                <a:xfrm>
                  <a:off x="4844720" y="5731209"/>
                  <a:ext cx="907955" cy="482200"/>
                  <a:chOff x="4844720" y="5731209"/>
                  <a:chExt cx="907955" cy="482200"/>
                </a:xfrm>
                <a:grpFill/>
              </p:grpSpPr>
              <p:sp>
                <p:nvSpPr>
                  <p:cNvPr id="89" name="Freeform: Shape 88">
                    <a:extLst>
                      <a:ext uri="{FF2B5EF4-FFF2-40B4-BE49-F238E27FC236}">
                        <a16:creationId xmlns:a16="http://schemas.microsoft.com/office/drawing/2014/main" id="{C76C1515-6EA9-1E0E-19AD-E8C0634B4347}"/>
                      </a:ext>
                    </a:extLst>
                  </p:cNvPr>
                  <p:cNvSpPr/>
                  <p:nvPr/>
                </p:nvSpPr>
                <p:spPr>
                  <a:xfrm>
                    <a:off x="4976083" y="5862802"/>
                    <a:ext cx="645114" cy="350493"/>
                  </a:xfrm>
                  <a:custGeom>
                    <a:avLst/>
                    <a:gdLst>
                      <a:gd name="connsiteX0" fmla="*/ 645114 w 645114"/>
                      <a:gd name="connsiteY0" fmla="*/ 322385 h 350493"/>
                      <a:gd name="connsiteX1" fmla="*/ 643853 w 645114"/>
                      <a:gd name="connsiteY1" fmla="*/ 350493 h 350493"/>
                      <a:gd name="connsiteX2" fmla="*/ 1377 w 645114"/>
                      <a:gd name="connsiteY2" fmla="*/ 350493 h 350493"/>
                      <a:gd name="connsiteX3" fmla="*/ 0 w 645114"/>
                      <a:gd name="connsiteY3" fmla="*/ 322385 h 350493"/>
                      <a:gd name="connsiteX4" fmla="*/ 5163 w 645114"/>
                      <a:gd name="connsiteY4" fmla="*/ 266283 h 350493"/>
                      <a:gd name="connsiteX5" fmla="*/ 302767 w 645114"/>
                      <a:gd name="connsiteY5" fmla="*/ 688 h 350493"/>
                      <a:gd name="connsiteX6" fmla="*/ 322615 w 645114"/>
                      <a:gd name="connsiteY6" fmla="*/ 0 h 350493"/>
                      <a:gd name="connsiteX7" fmla="*/ 350723 w 645114"/>
                      <a:gd name="connsiteY7" fmla="*/ 1262 h 350493"/>
                      <a:gd name="connsiteX8" fmla="*/ 640181 w 645114"/>
                      <a:gd name="connsiteY8" fmla="*/ 266283 h 350493"/>
                      <a:gd name="connsiteX9" fmla="*/ 645114 w 645114"/>
                      <a:gd name="connsiteY9" fmla="*/ 322385 h 35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5114" h="350493">
                        <a:moveTo>
                          <a:pt x="645114" y="322385"/>
                        </a:moveTo>
                        <a:cubicBezTo>
                          <a:pt x="645114" y="331793"/>
                          <a:pt x="644770" y="341085"/>
                          <a:pt x="643853" y="350493"/>
                        </a:cubicBezTo>
                        <a:lnTo>
                          <a:pt x="1377" y="350493"/>
                        </a:lnTo>
                        <a:cubicBezTo>
                          <a:pt x="344" y="341085"/>
                          <a:pt x="0" y="331793"/>
                          <a:pt x="0" y="322385"/>
                        </a:cubicBezTo>
                        <a:cubicBezTo>
                          <a:pt x="0" y="303340"/>
                          <a:pt x="1721" y="284525"/>
                          <a:pt x="5163" y="266283"/>
                        </a:cubicBezTo>
                        <a:cubicBezTo>
                          <a:pt x="30173" y="121152"/>
                          <a:pt x="152588" y="9752"/>
                          <a:pt x="302767" y="688"/>
                        </a:cubicBezTo>
                        <a:cubicBezTo>
                          <a:pt x="309421" y="230"/>
                          <a:pt x="315846" y="0"/>
                          <a:pt x="322615" y="0"/>
                        </a:cubicBezTo>
                        <a:cubicBezTo>
                          <a:pt x="332022" y="0"/>
                          <a:pt x="341315" y="344"/>
                          <a:pt x="350723" y="1262"/>
                        </a:cubicBezTo>
                        <a:cubicBezTo>
                          <a:pt x="497001" y="13882"/>
                          <a:pt x="615171" y="124021"/>
                          <a:pt x="640181" y="266283"/>
                        </a:cubicBezTo>
                        <a:cubicBezTo>
                          <a:pt x="643394" y="284410"/>
                          <a:pt x="645114" y="303225"/>
                          <a:pt x="645114" y="322385"/>
                        </a:cubicBezTo>
                        <a:close/>
                      </a:path>
                    </a:pathLst>
                  </a:custGeom>
                  <a:grpFill/>
                  <a:ln w="11467" cap="flat">
                    <a:noFill/>
                    <a:prstDash val="solid"/>
                    <a:miter/>
                  </a:ln>
                </p:spPr>
                <p:txBody>
                  <a:bodyPr rtlCol="0" anchor="ctr"/>
                  <a:lstStyle/>
                  <a:p>
                    <a:endParaRPr lang="en-IN" sz="2200"/>
                  </a:p>
                </p:txBody>
              </p:sp>
              <p:sp>
                <p:nvSpPr>
                  <p:cNvPr id="90" name="Freeform: Shape 89">
                    <a:extLst>
                      <a:ext uri="{FF2B5EF4-FFF2-40B4-BE49-F238E27FC236}">
                        <a16:creationId xmlns:a16="http://schemas.microsoft.com/office/drawing/2014/main" id="{2F9FB7F2-6050-D92E-DA27-3C8681ABF130}"/>
                      </a:ext>
                    </a:extLst>
                  </p:cNvPr>
                  <p:cNvSpPr/>
                  <p:nvPr/>
                </p:nvSpPr>
                <p:spPr>
                  <a:xfrm>
                    <a:off x="4844720" y="5731209"/>
                    <a:ext cx="907955" cy="482200"/>
                  </a:xfrm>
                  <a:custGeom>
                    <a:avLst/>
                    <a:gdLst>
                      <a:gd name="connsiteX0" fmla="*/ 904399 w 907955"/>
                      <a:gd name="connsiteY0" fmla="*/ 397875 h 482200"/>
                      <a:gd name="connsiteX1" fmla="*/ 562051 w 907955"/>
                      <a:gd name="connsiteY1" fmla="*/ 12964 h 482200"/>
                      <a:gd name="connsiteX2" fmla="*/ 511571 w 907955"/>
                      <a:gd name="connsiteY2" fmla="*/ 3786 h 482200"/>
                      <a:gd name="connsiteX3" fmla="*/ 453863 w 907955"/>
                      <a:gd name="connsiteY3" fmla="*/ 0 h 482200"/>
                      <a:gd name="connsiteX4" fmla="*/ 3557 w 907955"/>
                      <a:gd name="connsiteY4" fmla="*/ 397990 h 482200"/>
                      <a:gd name="connsiteX5" fmla="*/ 0 w 907955"/>
                      <a:gd name="connsiteY5" fmla="*/ 454092 h 482200"/>
                      <a:gd name="connsiteX6" fmla="*/ 1033 w 907955"/>
                      <a:gd name="connsiteY6" fmla="*/ 482201 h 482200"/>
                      <a:gd name="connsiteX7" fmla="*/ 60691 w 907955"/>
                      <a:gd name="connsiteY7" fmla="*/ 482201 h 482200"/>
                      <a:gd name="connsiteX8" fmla="*/ 59544 w 907955"/>
                      <a:gd name="connsiteY8" fmla="*/ 454092 h 482200"/>
                      <a:gd name="connsiteX9" fmla="*/ 63674 w 907955"/>
                      <a:gd name="connsiteY9" fmla="*/ 397990 h 482200"/>
                      <a:gd name="connsiteX10" fmla="*/ 453978 w 907955"/>
                      <a:gd name="connsiteY10" fmla="*/ 60002 h 482200"/>
                      <a:gd name="connsiteX11" fmla="*/ 468892 w 907955"/>
                      <a:gd name="connsiteY11" fmla="*/ 60347 h 482200"/>
                      <a:gd name="connsiteX12" fmla="*/ 518111 w 907955"/>
                      <a:gd name="connsiteY12" fmla="*/ 65280 h 482200"/>
                      <a:gd name="connsiteX13" fmla="*/ 844282 w 907955"/>
                      <a:gd name="connsiteY13" fmla="*/ 397990 h 482200"/>
                      <a:gd name="connsiteX14" fmla="*/ 848297 w 907955"/>
                      <a:gd name="connsiteY14" fmla="*/ 454092 h 482200"/>
                      <a:gd name="connsiteX15" fmla="*/ 847265 w 907955"/>
                      <a:gd name="connsiteY15" fmla="*/ 482201 h 482200"/>
                      <a:gd name="connsiteX16" fmla="*/ 906923 w 907955"/>
                      <a:gd name="connsiteY16" fmla="*/ 482201 h 482200"/>
                      <a:gd name="connsiteX17" fmla="*/ 907956 w 907955"/>
                      <a:gd name="connsiteY17" fmla="*/ 454092 h 482200"/>
                      <a:gd name="connsiteX18" fmla="*/ 904399 w 907955"/>
                      <a:gd name="connsiteY18" fmla="*/ 397875 h 48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955" h="482200">
                        <a:moveTo>
                          <a:pt x="904399" y="397875"/>
                        </a:moveTo>
                        <a:cubicBezTo>
                          <a:pt x="881224" y="209493"/>
                          <a:pt x="742862" y="57134"/>
                          <a:pt x="562051" y="12964"/>
                        </a:cubicBezTo>
                        <a:cubicBezTo>
                          <a:pt x="545760" y="8834"/>
                          <a:pt x="528780" y="5736"/>
                          <a:pt x="511571" y="3786"/>
                        </a:cubicBezTo>
                        <a:cubicBezTo>
                          <a:pt x="492526" y="1147"/>
                          <a:pt x="473367" y="0"/>
                          <a:pt x="453863" y="0"/>
                        </a:cubicBezTo>
                        <a:cubicBezTo>
                          <a:pt x="222113" y="0"/>
                          <a:pt x="30976" y="173698"/>
                          <a:pt x="3557" y="397990"/>
                        </a:cubicBezTo>
                        <a:cubicBezTo>
                          <a:pt x="1147" y="416118"/>
                          <a:pt x="0" y="435162"/>
                          <a:pt x="0" y="454092"/>
                        </a:cubicBezTo>
                        <a:cubicBezTo>
                          <a:pt x="0" y="463500"/>
                          <a:pt x="229" y="472793"/>
                          <a:pt x="1033" y="482201"/>
                        </a:cubicBezTo>
                        <a:lnTo>
                          <a:pt x="60691" y="482201"/>
                        </a:lnTo>
                        <a:cubicBezTo>
                          <a:pt x="60002" y="472793"/>
                          <a:pt x="59544" y="463500"/>
                          <a:pt x="59544" y="454092"/>
                        </a:cubicBezTo>
                        <a:cubicBezTo>
                          <a:pt x="59544" y="435162"/>
                          <a:pt x="61035" y="416232"/>
                          <a:pt x="63674" y="397990"/>
                        </a:cubicBezTo>
                        <a:cubicBezTo>
                          <a:pt x="90979" y="207084"/>
                          <a:pt x="255613" y="60002"/>
                          <a:pt x="453978" y="60002"/>
                        </a:cubicBezTo>
                        <a:cubicBezTo>
                          <a:pt x="458911" y="60002"/>
                          <a:pt x="464074" y="60002"/>
                          <a:pt x="468892" y="60347"/>
                        </a:cubicBezTo>
                        <a:cubicBezTo>
                          <a:pt x="485643" y="60806"/>
                          <a:pt x="502278" y="62412"/>
                          <a:pt x="518111" y="65280"/>
                        </a:cubicBezTo>
                        <a:cubicBezTo>
                          <a:pt x="686990" y="92815"/>
                          <a:pt x="819959" y="228308"/>
                          <a:pt x="844282" y="397990"/>
                        </a:cubicBezTo>
                        <a:cubicBezTo>
                          <a:pt x="847150" y="416118"/>
                          <a:pt x="848297" y="435162"/>
                          <a:pt x="848297" y="454092"/>
                        </a:cubicBezTo>
                        <a:cubicBezTo>
                          <a:pt x="848297" y="463500"/>
                          <a:pt x="847953" y="472793"/>
                          <a:pt x="847265" y="482201"/>
                        </a:cubicBezTo>
                        <a:lnTo>
                          <a:pt x="906923" y="482201"/>
                        </a:lnTo>
                        <a:cubicBezTo>
                          <a:pt x="907611" y="472793"/>
                          <a:pt x="907956" y="463500"/>
                          <a:pt x="907956" y="454092"/>
                        </a:cubicBezTo>
                        <a:cubicBezTo>
                          <a:pt x="907956" y="435048"/>
                          <a:pt x="906693" y="416003"/>
                          <a:pt x="904399" y="397875"/>
                        </a:cubicBezTo>
                        <a:close/>
                      </a:path>
                    </a:pathLst>
                  </a:custGeom>
                  <a:grpFill/>
                  <a:ln w="11467" cap="flat">
                    <a:noFill/>
                    <a:prstDash val="solid"/>
                    <a:miter/>
                  </a:ln>
                </p:spPr>
                <p:txBody>
                  <a:bodyPr rtlCol="0" anchor="ctr"/>
                  <a:lstStyle/>
                  <a:p>
                    <a:endParaRPr lang="en-IN" sz="2200"/>
                  </a:p>
                </p:txBody>
              </p:sp>
            </p:grpSp>
          </p:grpSp>
          <p:sp>
            <p:nvSpPr>
              <p:cNvPr id="86" name="Text_Box">
                <a:extLst>
                  <a:ext uri="{FF2B5EF4-FFF2-40B4-BE49-F238E27FC236}">
                    <a16:creationId xmlns:a16="http://schemas.microsoft.com/office/drawing/2014/main" id="{5D7F1BD6-177A-EA20-1415-C1FCCA168A8F}"/>
                  </a:ext>
                </a:extLst>
              </p:cNvPr>
              <p:cNvSpPr/>
              <p:nvPr/>
            </p:nvSpPr>
            <p:spPr>
              <a:xfrm>
                <a:off x="4197944" y="3389790"/>
                <a:ext cx="2189648" cy="316755"/>
              </a:xfrm>
              <a:prstGeom prst="rect">
                <a:avLst/>
              </a:prstGeom>
              <a:gr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200">
                    <a:solidFill>
                      <a:schemeClr val="bg1"/>
                    </a:solidFill>
                    <a:latin typeface="Open Sans" panose="020B0606030504020204" pitchFamily="34" charset="0"/>
                    <a:ea typeface="Open Sans" panose="020B0606030504020204" pitchFamily="34" charset="0"/>
                    <a:cs typeface="Open Sans" panose="020B0606030504020204" pitchFamily="34" charset="0"/>
                  </a:rPr>
                  <a:t>Step 02</a:t>
                </a:r>
              </a:p>
            </p:txBody>
          </p:sp>
        </p:grpSp>
        <p:sp>
          <p:nvSpPr>
            <p:cNvPr id="55" name="Text_Box">
              <a:extLst>
                <a:ext uri="{FF2B5EF4-FFF2-40B4-BE49-F238E27FC236}">
                  <a16:creationId xmlns:a16="http://schemas.microsoft.com/office/drawing/2014/main" id="{47FF8C86-6189-CB87-E98B-4E84250B8C05}"/>
                </a:ext>
              </a:extLst>
            </p:cNvPr>
            <p:cNvSpPr/>
            <p:nvPr/>
          </p:nvSpPr>
          <p:spPr>
            <a:xfrm>
              <a:off x="7112887" y="4886014"/>
              <a:ext cx="2034199" cy="731293"/>
            </a:xfrm>
            <a:prstGeom prst="rect">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lnSpc>
                  <a:spcPct val="115000"/>
                </a:lnSpc>
              </a:pPr>
              <a:r>
                <a:rPr lang="en-IN"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Normalizing and scaling</a:t>
              </a:r>
            </a:p>
          </p:txBody>
        </p:sp>
        <p:grpSp>
          <p:nvGrpSpPr>
            <p:cNvPr id="56" name="Group 55">
              <a:extLst>
                <a:ext uri="{FF2B5EF4-FFF2-40B4-BE49-F238E27FC236}">
                  <a16:creationId xmlns:a16="http://schemas.microsoft.com/office/drawing/2014/main" id="{2563EA70-C8CA-2EF4-C723-ED3C61968298}"/>
                </a:ext>
              </a:extLst>
            </p:cNvPr>
            <p:cNvGrpSpPr/>
            <p:nvPr/>
          </p:nvGrpSpPr>
          <p:grpSpPr>
            <a:xfrm>
              <a:off x="7031009" y="3698685"/>
              <a:ext cx="2197955" cy="2699026"/>
              <a:chOff x="7028104" y="2979228"/>
              <a:chExt cx="2197955" cy="2959747"/>
            </a:xfrm>
            <a:solidFill>
              <a:srgbClr val="729BA2"/>
            </a:solidFill>
          </p:grpSpPr>
          <p:grpSp>
            <p:nvGrpSpPr>
              <p:cNvPr id="77" name="Graphic 2">
                <a:extLst>
                  <a:ext uri="{FF2B5EF4-FFF2-40B4-BE49-F238E27FC236}">
                    <a16:creationId xmlns:a16="http://schemas.microsoft.com/office/drawing/2014/main" id="{B6FDDBF1-62F4-7E03-1CA9-B9822E9D908F}"/>
                  </a:ext>
                </a:extLst>
              </p:cNvPr>
              <p:cNvGrpSpPr/>
              <p:nvPr/>
            </p:nvGrpSpPr>
            <p:grpSpPr>
              <a:xfrm>
                <a:off x="7028104" y="2979228"/>
                <a:ext cx="2197955" cy="2959747"/>
                <a:chOff x="7028104" y="3253548"/>
                <a:chExt cx="2197955" cy="2959747"/>
              </a:xfrm>
              <a:grpFill/>
            </p:grpSpPr>
            <p:grpSp>
              <p:nvGrpSpPr>
                <p:cNvPr id="79" name="Graphic 2">
                  <a:extLst>
                    <a:ext uri="{FF2B5EF4-FFF2-40B4-BE49-F238E27FC236}">
                      <a16:creationId xmlns:a16="http://schemas.microsoft.com/office/drawing/2014/main" id="{0531CFA2-195A-F43A-6D27-6BBBA92756A2}"/>
                    </a:ext>
                  </a:extLst>
                </p:cNvPr>
                <p:cNvGrpSpPr/>
                <p:nvPr/>
              </p:nvGrpSpPr>
              <p:grpSpPr>
                <a:xfrm>
                  <a:off x="7028104" y="3253548"/>
                  <a:ext cx="2197955" cy="2959747"/>
                  <a:chOff x="7028104" y="3253548"/>
                  <a:chExt cx="2197955" cy="2959747"/>
                </a:xfrm>
                <a:grpFill/>
              </p:grpSpPr>
              <p:sp>
                <p:nvSpPr>
                  <p:cNvPr id="83" name="Freeform: Shape 82">
                    <a:extLst>
                      <a:ext uri="{FF2B5EF4-FFF2-40B4-BE49-F238E27FC236}">
                        <a16:creationId xmlns:a16="http://schemas.microsoft.com/office/drawing/2014/main" id="{119439AC-7EAC-728A-9D31-E538DB8AE22B}"/>
                      </a:ext>
                    </a:extLst>
                  </p:cNvPr>
                  <p:cNvSpPr/>
                  <p:nvPr/>
                </p:nvSpPr>
                <p:spPr>
                  <a:xfrm>
                    <a:off x="7028104" y="3253548"/>
                    <a:ext cx="2197840" cy="2959747"/>
                  </a:xfrm>
                  <a:custGeom>
                    <a:avLst/>
                    <a:gdLst>
                      <a:gd name="connsiteX0" fmla="*/ 1910561 w 2197840"/>
                      <a:gd name="connsiteY0" fmla="*/ 0 h 2959747"/>
                      <a:gd name="connsiteX1" fmla="*/ 287049 w 2197840"/>
                      <a:gd name="connsiteY1" fmla="*/ 0 h 2959747"/>
                      <a:gd name="connsiteX2" fmla="*/ 0 w 2197840"/>
                      <a:gd name="connsiteY2" fmla="*/ 287393 h 2959747"/>
                      <a:gd name="connsiteX3" fmla="*/ 0 w 2197840"/>
                      <a:gd name="connsiteY3" fmla="*/ 2672010 h 2959747"/>
                      <a:gd name="connsiteX4" fmla="*/ 287049 w 2197840"/>
                      <a:gd name="connsiteY4" fmla="*/ 2959632 h 2959747"/>
                      <a:gd name="connsiteX5" fmla="*/ 705691 w 2197840"/>
                      <a:gd name="connsiteY5" fmla="*/ 2959632 h 2959747"/>
                      <a:gd name="connsiteX6" fmla="*/ 704543 w 2197840"/>
                      <a:gd name="connsiteY6" fmla="*/ 2931524 h 2959747"/>
                      <a:gd name="connsiteX7" fmla="*/ 708674 w 2197840"/>
                      <a:gd name="connsiteY7" fmla="*/ 2875423 h 2959747"/>
                      <a:gd name="connsiteX8" fmla="*/ 287049 w 2197840"/>
                      <a:gd name="connsiteY8" fmla="*/ 2875423 h 2959747"/>
                      <a:gd name="connsiteX9" fmla="*/ 83981 w 2197840"/>
                      <a:gd name="connsiteY9" fmla="*/ 2672010 h 2959747"/>
                      <a:gd name="connsiteX10" fmla="*/ 83981 w 2197840"/>
                      <a:gd name="connsiteY10" fmla="*/ 287508 h 2959747"/>
                      <a:gd name="connsiteX11" fmla="*/ 287049 w 2197840"/>
                      <a:gd name="connsiteY11" fmla="*/ 84325 h 2959747"/>
                      <a:gd name="connsiteX12" fmla="*/ 1910561 w 2197840"/>
                      <a:gd name="connsiteY12" fmla="*/ 84325 h 2959747"/>
                      <a:gd name="connsiteX13" fmla="*/ 2113745 w 2197840"/>
                      <a:gd name="connsiteY13" fmla="*/ 287508 h 2959747"/>
                      <a:gd name="connsiteX14" fmla="*/ 2113745 w 2197840"/>
                      <a:gd name="connsiteY14" fmla="*/ 2672125 h 2959747"/>
                      <a:gd name="connsiteX15" fmla="*/ 1910561 w 2197840"/>
                      <a:gd name="connsiteY15" fmla="*/ 2875537 h 2959747"/>
                      <a:gd name="connsiteX16" fmla="*/ 1489167 w 2197840"/>
                      <a:gd name="connsiteY16" fmla="*/ 2875537 h 2959747"/>
                      <a:gd name="connsiteX17" fmla="*/ 1493297 w 2197840"/>
                      <a:gd name="connsiteY17" fmla="*/ 2931639 h 2959747"/>
                      <a:gd name="connsiteX18" fmla="*/ 1492150 w 2197840"/>
                      <a:gd name="connsiteY18" fmla="*/ 2959747 h 2959747"/>
                      <a:gd name="connsiteX19" fmla="*/ 1910561 w 2197840"/>
                      <a:gd name="connsiteY19" fmla="*/ 2959747 h 2959747"/>
                      <a:gd name="connsiteX20" fmla="*/ 2197840 w 2197840"/>
                      <a:gd name="connsiteY20" fmla="*/ 2672125 h 2959747"/>
                      <a:gd name="connsiteX21" fmla="*/ 2197840 w 2197840"/>
                      <a:gd name="connsiteY21" fmla="*/ 287508 h 2959747"/>
                      <a:gd name="connsiteX22" fmla="*/ 1910561 w 2197840"/>
                      <a:gd name="connsiteY22" fmla="*/ 0 h 2959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7840" h="2959747">
                        <a:moveTo>
                          <a:pt x="1910561" y="0"/>
                        </a:moveTo>
                        <a:lnTo>
                          <a:pt x="287049" y="0"/>
                        </a:lnTo>
                        <a:cubicBezTo>
                          <a:pt x="128495" y="0"/>
                          <a:pt x="0" y="128495"/>
                          <a:pt x="0" y="287393"/>
                        </a:cubicBezTo>
                        <a:lnTo>
                          <a:pt x="0" y="2672010"/>
                        </a:lnTo>
                        <a:cubicBezTo>
                          <a:pt x="0" y="2830908"/>
                          <a:pt x="128495" y="2959632"/>
                          <a:pt x="287049" y="2959632"/>
                        </a:cubicBezTo>
                        <a:lnTo>
                          <a:pt x="705691" y="2959632"/>
                        </a:lnTo>
                        <a:cubicBezTo>
                          <a:pt x="704888" y="2950225"/>
                          <a:pt x="704543" y="2940932"/>
                          <a:pt x="704543" y="2931524"/>
                        </a:cubicBezTo>
                        <a:cubicBezTo>
                          <a:pt x="704543" y="2912594"/>
                          <a:pt x="706035" y="2893664"/>
                          <a:pt x="708674" y="2875423"/>
                        </a:cubicBezTo>
                        <a:lnTo>
                          <a:pt x="287049" y="2875423"/>
                        </a:lnTo>
                        <a:cubicBezTo>
                          <a:pt x="175075" y="2875423"/>
                          <a:pt x="83981" y="2784329"/>
                          <a:pt x="83981" y="2672010"/>
                        </a:cubicBezTo>
                        <a:lnTo>
                          <a:pt x="83981" y="287508"/>
                        </a:lnTo>
                        <a:cubicBezTo>
                          <a:pt x="83981" y="175419"/>
                          <a:pt x="175075" y="84325"/>
                          <a:pt x="287049" y="84325"/>
                        </a:cubicBezTo>
                        <a:lnTo>
                          <a:pt x="1910561" y="84325"/>
                        </a:lnTo>
                        <a:cubicBezTo>
                          <a:pt x="2022766" y="84325"/>
                          <a:pt x="2113745" y="175419"/>
                          <a:pt x="2113745" y="287508"/>
                        </a:cubicBezTo>
                        <a:lnTo>
                          <a:pt x="2113745" y="2672125"/>
                        </a:lnTo>
                        <a:cubicBezTo>
                          <a:pt x="2113745" y="2784444"/>
                          <a:pt x="2022766" y="2875537"/>
                          <a:pt x="1910561" y="2875537"/>
                        </a:cubicBezTo>
                        <a:lnTo>
                          <a:pt x="1489167" y="2875537"/>
                        </a:lnTo>
                        <a:cubicBezTo>
                          <a:pt x="1491805" y="2893664"/>
                          <a:pt x="1493297" y="2912709"/>
                          <a:pt x="1493297" y="2931639"/>
                        </a:cubicBezTo>
                        <a:cubicBezTo>
                          <a:pt x="1493297" y="2941047"/>
                          <a:pt x="1492953" y="2950339"/>
                          <a:pt x="1492150" y="2959747"/>
                        </a:cubicBezTo>
                        <a:lnTo>
                          <a:pt x="1910561" y="2959747"/>
                        </a:lnTo>
                        <a:cubicBezTo>
                          <a:pt x="2069230" y="2959747"/>
                          <a:pt x="2197840" y="2831023"/>
                          <a:pt x="2197840" y="2672125"/>
                        </a:cubicBezTo>
                        <a:lnTo>
                          <a:pt x="2197840" y="287508"/>
                        </a:lnTo>
                        <a:cubicBezTo>
                          <a:pt x="2197840" y="128495"/>
                          <a:pt x="2069230" y="0"/>
                          <a:pt x="1910561" y="0"/>
                        </a:cubicBezTo>
                        <a:close/>
                      </a:path>
                    </a:pathLst>
                  </a:custGeom>
                  <a:grpFill/>
                  <a:ln w="11467" cap="flat">
                    <a:noFill/>
                    <a:prstDash val="solid"/>
                    <a:miter/>
                  </a:ln>
                </p:spPr>
                <p:txBody>
                  <a:bodyPr rtlCol="0" anchor="ctr"/>
                  <a:lstStyle/>
                  <a:p>
                    <a:endParaRPr lang="en-IN" sz="2200"/>
                  </a:p>
                </p:txBody>
              </p:sp>
              <p:sp>
                <p:nvSpPr>
                  <p:cNvPr id="84" name="Freeform: Shape 83">
                    <a:extLst>
                      <a:ext uri="{FF2B5EF4-FFF2-40B4-BE49-F238E27FC236}">
                        <a16:creationId xmlns:a16="http://schemas.microsoft.com/office/drawing/2014/main" id="{D25B6236-3AC6-CA82-66A4-1E008F5F8B64}"/>
                      </a:ext>
                    </a:extLst>
                  </p:cNvPr>
                  <p:cNvSpPr/>
                  <p:nvPr/>
                </p:nvSpPr>
                <p:spPr>
                  <a:xfrm>
                    <a:off x="7028104" y="3253548"/>
                    <a:ext cx="2197955" cy="1034500"/>
                  </a:xfrm>
                  <a:custGeom>
                    <a:avLst/>
                    <a:gdLst>
                      <a:gd name="connsiteX0" fmla="*/ 2197955 w 2197955"/>
                      <a:gd name="connsiteY0" fmla="*/ 287278 h 1034500"/>
                      <a:gd name="connsiteX1" fmla="*/ 2197955 w 2197955"/>
                      <a:gd name="connsiteY1" fmla="*/ 1034500 h 1034500"/>
                      <a:gd name="connsiteX2" fmla="*/ 0 w 2197955"/>
                      <a:gd name="connsiteY2" fmla="*/ 1034500 h 1034500"/>
                      <a:gd name="connsiteX3" fmla="*/ 0 w 2197955"/>
                      <a:gd name="connsiteY3" fmla="*/ 287278 h 1034500"/>
                      <a:gd name="connsiteX4" fmla="*/ 287393 w 2197955"/>
                      <a:gd name="connsiteY4" fmla="*/ 0 h 1034500"/>
                      <a:gd name="connsiteX5" fmla="*/ 1910791 w 2197955"/>
                      <a:gd name="connsiteY5" fmla="*/ 0 h 1034500"/>
                      <a:gd name="connsiteX6" fmla="*/ 2197955 w 2197955"/>
                      <a:gd name="connsiteY6" fmla="*/ 287278 h 103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7955" h="1034500">
                        <a:moveTo>
                          <a:pt x="2197955" y="287278"/>
                        </a:moveTo>
                        <a:lnTo>
                          <a:pt x="2197955" y="1034500"/>
                        </a:lnTo>
                        <a:lnTo>
                          <a:pt x="0" y="1034500"/>
                        </a:lnTo>
                        <a:lnTo>
                          <a:pt x="0" y="287278"/>
                        </a:lnTo>
                        <a:cubicBezTo>
                          <a:pt x="0" y="128610"/>
                          <a:pt x="128495" y="0"/>
                          <a:pt x="287393" y="0"/>
                        </a:cubicBezTo>
                        <a:lnTo>
                          <a:pt x="1910791" y="0"/>
                        </a:lnTo>
                        <a:cubicBezTo>
                          <a:pt x="2069345" y="0"/>
                          <a:pt x="2197955" y="128725"/>
                          <a:pt x="2197955" y="287278"/>
                        </a:cubicBezTo>
                        <a:close/>
                      </a:path>
                    </a:pathLst>
                  </a:custGeom>
                  <a:grpFill/>
                  <a:ln w="11467" cap="flat">
                    <a:noFill/>
                    <a:prstDash val="solid"/>
                    <a:miter/>
                  </a:ln>
                </p:spPr>
                <p:txBody>
                  <a:bodyPr rtlCol="0" anchor="ctr"/>
                  <a:lstStyle/>
                  <a:p>
                    <a:endParaRPr lang="en-IN" sz="2200"/>
                  </a:p>
                </p:txBody>
              </p:sp>
            </p:grpSp>
            <p:grpSp>
              <p:nvGrpSpPr>
                <p:cNvPr id="80" name="Graphic 2">
                  <a:extLst>
                    <a:ext uri="{FF2B5EF4-FFF2-40B4-BE49-F238E27FC236}">
                      <a16:creationId xmlns:a16="http://schemas.microsoft.com/office/drawing/2014/main" id="{A7C06BE0-C057-64CF-10E7-15EAB52ACA73}"/>
                    </a:ext>
                  </a:extLst>
                </p:cNvPr>
                <p:cNvGrpSpPr/>
                <p:nvPr/>
              </p:nvGrpSpPr>
              <p:grpSpPr>
                <a:xfrm>
                  <a:off x="7672875" y="5731094"/>
                  <a:ext cx="908069" cy="482200"/>
                  <a:chOff x="7672875" y="5731094"/>
                  <a:chExt cx="908069" cy="482200"/>
                </a:xfrm>
                <a:grpFill/>
              </p:grpSpPr>
              <p:sp>
                <p:nvSpPr>
                  <p:cNvPr id="81" name="Freeform: Shape 80">
                    <a:extLst>
                      <a:ext uri="{FF2B5EF4-FFF2-40B4-BE49-F238E27FC236}">
                        <a16:creationId xmlns:a16="http://schemas.microsoft.com/office/drawing/2014/main" id="{3B08F32F-CE5B-3C4B-9859-F24035828008}"/>
                      </a:ext>
                    </a:extLst>
                  </p:cNvPr>
                  <p:cNvSpPr/>
                  <p:nvPr/>
                </p:nvSpPr>
                <p:spPr>
                  <a:xfrm>
                    <a:off x="7804582" y="5862572"/>
                    <a:ext cx="644999" cy="350608"/>
                  </a:xfrm>
                  <a:custGeom>
                    <a:avLst/>
                    <a:gdLst>
                      <a:gd name="connsiteX0" fmla="*/ 645000 w 644999"/>
                      <a:gd name="connsiteY0" fmla="*/ 322614 h 350608"/>
                      <a:gd name="connsiteX1" fmla="*/ 643508 w 644999"/>
                      <a:gd name="connsiteY1" fmla="*/ 350608 h 350608"/>
                      <a:gd name="connsiteX2" fmla="*/ 1377 w 644999"/>
                      <a:gd name="connsiteY2" fmla="*/ 350608 h 350608"/>
                      <a:gd name="connsiteX3" fmla="*/ 0 w 644999"/>
                      <a:gd name="connsiteY3" fmla="*/ 322614 h 350608"/>
                      <a:gd name="connsiteX4" fmla="*/ 4933 w 644999"/>
                      <a:gd name="connsiteY4" fmla="*/ 266512 h 350608"/>
                      <a:gd name="connsiteX5" fmla="*/ 322500 w 644999"/>
                      <a:gd name="connsiteY5" fmla="*/ 0 h 350608"/>
                      <a:gd name="connsiteX6" fmla="*/ 639837 w 644999"/>
                      <a:gd name="connsiteY6" fmla="*/ 266512 h 350608"/>
                      <a:gd name="connsiteX7" fmla="*/ 645000 w 644999"/>
                      <a:gd name="connsiteY7" fmla="*/ 322614 h 35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4999" h="350608">
                        <a:moveTo>
                          <a:pt x="645000" y="322614"/>
                        </a:moveTo>
                        <a:cubicBezTo>
                          <a:pt x="645000" y="332022"/>
                          <a:pt x="644655" y="341315"/>
                          <a:pt x="643508" y="350608"/>
                        </a:cubicBezTo>
                        <a:lnTo>
                          <a:pt x="1377" y="350608"/>
                        </a:lnTo>
                        <a:cubicBezTo>
                          <a:pt x="345" y="341315"/>
                          <a:pt x="0" y="332022"/>
                          <a:pt x="0" y="322614"/>
                        </a:cubicBezTo>
                        <a:cubicBezTo>
                          <a:pt x="0" y="303570"/>
                          <a:pt x="1721" y="284525"/>
                          <a:pt x="4933" y="266512"/>
                        </a:cubicBezTo>
                        <a:cubicBezTo>
                          <a:pt x="31435" y="115187"/>
                          <a:pt x="163372" y="0"/>
                          <a:pt x="322500" y="0"/>
                        </a:cubicBezTo>
                        <a:cubicBezTo>
                          <a:pt x="481283" y="0"/>
                          <a:pt x="613450" y="115072"/>
                          <a:pt x="639837" y="266512"/>
                        </a:cubicBezTo>
                        <a:cubicBezTo>
                          <a:pt x="643394" y="284525"/>
                          <a:pt x="645000" y="303455"/>
                          <a:pt x="645000" y="322614"/>
                        </a:cubicBezTo>
                        <a:close/>
                      </a:path>
                    </a:pathLst>
                  </a:custGeom>
                  <a:grpFill/>
                  <a:ln w="11467" cap="flat">
                    <a:noFill/>
                    <a:prstDash val="solid"/>
                    <a:miter/>
                  </a:ln>
                </p:spPr>
                <p:txBody>
                  <a:bodyPr rtlCol="0" anchor="ctr"/>
                  <a:lstStyle/>
                  <a:p>
                    <a:endParaRPr lang="en-IN" sz="2200"/>
                  </a:p>
                </p:txBody>
              </p:sp>
              <p:sp>
                <p:nvSpPr>
                  <p:cNvPr id="82" name="Freeform: Shape 81">
                    <a:extLst>
                      <a:ext uri="{FF2B5EF4-FFF2-40B4-BE49-F238E27FC236}">
                        <a16:creationId xmlns:a16="http://schemas.microsoft.com/office/drawing/2014/main" id="{FF37DE38-1F0B-2CE9-5531-6BEF8B329D4A}"/>
                      </a:ext>
                    </a:extLst>
                  </p:cNvPr>
                  <p:cNvSpPr/>
                  <p:nvPr/>
                </p:nvSpPr>
                <p:spPr>
                  <a:xfrm>
                    <a:off x="7672875" y="5731094"/>
                    <a:ext cx="908069" cy="482200"/>
                  </a:xfrm>
                  <a:custGeom>
                    <a:avLst/>
                    <a:gdLst>
                      <a:gd name="connsiteX0" fmla="*/ 904743 w 908069"/>
                      <a:gd name="connsiteY0" fmla="*/ 397990 h 482200"/>
                      <a:gd name="connsiteX1" fmla="*/ 454207 w 908069"/>
                      <a:gd name="connsiteY1" fmla="*/ 0 h 482200"/>
                      <a:gd name="connsiteX2" fmla="*/ 3671 w 908069"/>
                      <a:gd name="connsiteY2" fmla="*/ 397990 h 482200"/>
                      <a:gd name="connsiteX3" fmla="*/ 0 w 908069"/>
                      <a:gd name="connsiteY3" fmla="*/ 454092 h 482200"/>
                      <a:gd name="connsiteX4" fmla="*/ 1032 w 908069"/>
                      <a:gd name="connsiteY4" fmla="*/ 482201 h 482200"/>
                      <a:gd name="connsiteX5" fmla="*/ 60920 w 908069"/>
                      <a:gd name="connsiteY5" fmla="*/ 482201 h 482200"/>
                      <a:gd name="connsiteX6" fmla="*/ 59773 w 908069"/>
                      <a:gd name="connsiteY6" fmla="*/ 454092 h 482200"/>
                      <a:gd name="connsiteX7" fmla="*/ 63903 w 908069"/>
                      <a:gd name="connsiteY7" fmla="*/ 397990 h 482200"/>
                      <a:gd name="connsiteX8" fmla="*/ 454322 w 908069"/>
                      <a:gd name="connsiteY8" fmla="*/ 60003 h 482200"/>
                      <a:gd name="connsiteX9" fmla="*/ 844396 w 908069"/>
                      <a:gd name="connsiteY9" fmla="*/ 397990 h 482200"/>
                      <a:gd name="connsiteX10" fmla="*/ 848526 w 908069"/>
                      <a:gd name="connsiteY10" fmla="*/ 454092 h 482200"/>
                      <a:gd name="connsiteX11" fmla="*/ 847379 w 908069"/>
                      <a:gd name="connsiteY11" fmla="*/ 482201 h 482200"/>
                      <a:gd name="connsiteX12" fmla="*/ 907038 w 908069"/>
                      <a:gd name="connsiteY12" fmla="*/ 482201 h 482200"/>
                      <a:gd name="connsiteX13" fmla="*/ 908070 w 908069"/>
                      <a:gd name="connsiteY13" fmla="*/ 454092 h 482200"/>
                      <a:gd name="connsiteX14" fmla="*/ 904743 w 908069"/>
                      <a:gd name="connsiteY14" fmla="*/ 397990 h 48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08069" h="482200">
                        <a:moveTo>
                          <a:pt x="904743" y="397990"/>
                        </a:moveTo>
                        <a:cubicBezTo>
                          <a:pt x="876979" y="173698"/>
                          <a:pt x="685728" y="0"/>
                          <a:pt x="454207" y="0"/>
                        </a:cubicBezTo>
                        <a:cubicBezTo>
                          <a:pt x="222457" y="0"/>
                          <a:pt x="31206" y="173698"/>
                          <a:pt x="3671" y="397990"/>
                        </a:cubicBezTo>
                        <a:cubicBezTo>
                          <a:pt x="1262" y="416118"/>
                          <a:pt x="0" y="435163"/>
                          <a:pt x="0" y="454092"/>
                        </a:cubicBezTo>
                        <a:cubicBezTo>
                          <a:pt x="0" y="463500"/>
                          <a:pt x="459" y="472793"/>
                          <a:pt x="1032" y="482201"/>
                        </a:cubicBezTo>
                        <a:lnTo>
                          <a:pt x="60920" y="482201"/>
                        </a:lnTo>
                        <a:cubicBezTo>
                          <a:pt x="60117" y="472793"/>
                          <a:pt x="59773" y="463500"/>
                          <a:pt x="59773" y="454092"/>
                        </a:cubicBezTo>
                        <a:cubicBezTo>
                          <a:pt x="59773" y="435163"/>
                          <a:pt x="61264" y="416232"/>
                          <a:pt x="63903" y="397990"/>
                        </a:cubicBezTo>
                        <a:cubicBezTo>
                          <a:pt x="91209" y="207084"/>
                          <a:pt x="255728" y="60003"/>
                          <a:pt x="454322" y="60003"/>
                        </a:cubicBezTo>
                        <a:cubicBezTo>
                          <a:pt x="652916" y="60003"/>
                          <a:pt x="817091" y="207084"/>
                          <a:pt x="844396" y="397990"/>
                        </a:cubicBezTo>
                        <a:cubicBezTo>
                          <a:pt x="847035" y="416118"/>
                          <a:pt x="848526" y="435163"/>
                          <a:pt x="848526" y="454092"/>
                        </a:cubicBezTo>
                        <a:cubicBezTo>
                          <a:pt x="848526" y="463500"/>
                          <a:pt x="848182" y="472793"/>
                          <a:pt x="847379" y="482201"/>
                        </a:cubicBezTo>
                        <a:lnTo>
                          <a:pt x="907038" y="482201"/>
                        </a:lnTo>
                        <a:cubicBezTo>
                          <a:pt x="907955" y="472793"/>
                          <a:pt x="908070" y="463500"/>
                          <a:pt x="908070" y="454092"/>
                        </a:cubicBezTo>
                        <a:cubicBezTo>
                          <a:pt x="908070" y="435163"/>
                          <a:pt x="906923" y="416118"/>
                          <a:pt x="904743" y="397990"/>
                        </a:cubicBezTo>
                        <a:close/>
                      </a:path>
                    </a:pathLst>
                  </a:custGeom>
                  <a:grpFill/>
                  <a:ln w="11467" cap="flat">
                    <a:noFill/>
                    <a:prstDash val="solid"/>
                    <a:miter/>
                  </a:ln>
                </p:spPr>
                <p:txBody>
                  <a:bodyPr rtlCol="0" anchor="ctr"/>
                  <a:lstStyle/>
                  <a:p>
                    <a:endParaRPr lang="en-IN" sz="2200"/>
                  </a:p>
                </p:txBody>
              </p:sp>
            </p:grpSp>
          </p:grpSp>
          <p:sp>
            <p:nvSpPr>
              <p:cNvPr id="78" name="Text_Box">
                <a:extLst>
                  <a:ext uri="{FF2B5EF4-FFF2-40B4-BE49-F238E27FC236}">
                    <a16:creationId xmlns:a16="http://schemas.microsoft.com/office/drawing/2014/main" id="{5E2CA3D9-874E-4076-E8BF-439E345BE511}"/>
                  </a:ext>
                </a:extLst>
              </p:cNvPr>
              <p:cNvSpPr/>
              <p:nvPr/>
            </p:nvSpPr>
            <p:spPr>
              <a:xfrm>
                <a:off x="7033176" y="3389790"/>
                <a:ext cx="2189648" cy="316755"/>
              </a:xfrm>
              <a:prstGeom prst="rect">
                <a:avLst/>
              </a:prstGeom>
              <a:gr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200">
                    <a:solidFill>
                      <a:schemeClr val="bg1"/>
                    </a:solidFill>
                    <a:latin typeface="Open Sans" panose="020B0606030504020204" pitchFamily="34" charset="0"/>
                    <a:ea typeface="Open Sans" panose="020B0606030504020204" pitchFamily="34" charset="0"/>
                    <a:cs typeface="Open Sans" panose="020B0606030504020204" pitchFamily="34" charset="0"/>
                  </a:rPr>
                  <a:t>Step 03</a:t>
                </a:r>
              </a:p>
            </p:txBody>
          </p:sp>
        </p:grpSp>
        <p:sp>
          <p:nvSpPr>
            <p:cNvPr id="57" name="Text_Box">
              <a:extLst>
                <a:ext uri="{FF2B5EF4-FFF2-40B4-BE49-F238E27FC236}">
                  <a16:creationId xmlns:a16="http://schemas.microsoft.com/office/drawing/2014/main" id="{55B9328B-DD1A-D17C-138F-41FBAA873180}"/>
                </a:ext>
              </a:extLst>
            </p:cNvPr>
            <p:cNvSpPr/>
            <p:nvPr/>
          </p:nvSpPr>
          <p:spPr>
            <a:xfrm>
              <a:off x="10049267" y="4682552"/>
              <a:ext cx="1841072" cy="1138216"/>
            </a:xfrm>
            <a:prstGeom prst="rect">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lnSpc>
                  <a:spcPct val="115000"/>
                </a:lnSpc>
              </a:pPr>
              <a:r>
                <a:rPr lang="en-US"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Encoding </a:t>
              </a:r>
            </a:p>
            <a:p>
              <a:pPr algn="ctr">
                <a:lnSpc>
                  <a:spcPct val="115000"/>
                </a:lnSpc>
              </a:pPr>
              <a:r>
                <a:rPr lang="en-US"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categorical data</a:t>
              </a:r>
              <a:endParaRPr lang="en-IN"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endParaRPr>
            </a:p>
          </p:txBody>
        </p:sp>
        <p:grpSp>
          <p:nvGrpSpPr>
            <p:cNvPr id="58" name="Group 57">
              <a:extLst>
                <a:ext uri="{FF2B5EF4-FFF2-40B4-BE49-F238E27FC236}">
                  <a16:creationId xmlns:a16="http://schemas.microsoft.com/office/drawing/2014/main" id="{0EC71F4F-9EFA-2153-5425-3AFD2C351EC0}"/>
                </a:ext>
              </a:extLst>
            </p:cNvPr>
            <p:cNvGrpSpPr/>
            <p:nvPr/>
          </p:nvGrpSpPr>
          <p:grpSpPr>
            <a:xfrm>
              <a:off x="9856296" y="3698685"/>
              <a:ext cx="2198069" cy="2699026"/>
              <a:chOff x="9853391" y="2979228"/>
              <a:chExt cx="2198069" cy="2959747"/>
            </a:xfrm>
            <a:solidFill>
              <a:srgbClr val="729BA2"/>
            </a:solidFill>
          </p:grpSpPr>
          <p:grpSp>
            <p:nvGrpSpPr>
              <p:cNvPr id="69" name="Graphic 2">
                <a:extLst>
                  <a:ext uri="{FF2B5EF4-FFF2-40B4-BE49-F238E27FC236}">
                    <a16:creationId xmlns:a16="http://schemas.microsoft.com/office/drawing/2014/main" id="{D4FB3E4D-22BB-DFBE-5DB8-5C479EFBFF1B}"/>
                  </a:ext>
                </a:extLst>
              </p:cNvPr>
              <p:cNvGrpSpPr/>
              <p:nvPr/>
            </p:nvGrpSpPr>
            <p:grpSpPr>
              <a:xfrm>
                <a:off x="9853391" y="2979228"/>
                <a:ext cx="2198069" cy="2959747"/>
                <a:chOff x="9853391" y="3253548"/>
                <a:chExt cx="2198069" cy="2959747"/>
              </a:xfrm>
              <a:grpFill/>
            </p:grpSpPr>
            <p:grpSp>
              <p:nvGrpSpPr>
                <p:cNvPr id="71" name="Graphic 2">
                  <a:extLst>
                    <a:ext uri="{FF2B5EF4-FFF2-40B4-BE49-F238E27FC236}">
                      <a16:creationId xmlns:a16="http://schemas.microsoft.com/office/drawing/2014/main" id="{310F8149-B297-75FF-19EE-148B3B748F86}"/>
                    </a:ext>
                  </a:extLst>
                </p:cNvPr>
                <p:cNvGrpSpPr/>
                <p:nvPr/>
              </p:nvGrpSpPr>
              <p:grpSpPr>
                <a:xfrm>
                  <a:off x="9853391" y="3253548"/>
                  <a:ext cx="2198069" cy="2959747"/>
                  <a:chOff x="9853391" y="3253548"/>
                  <a:chExt cx="2198069" cy="2959747"/>
                </a:xfrm>
                <a:grpFill/>
              </p:grpSpPr>
              <p:sp>
                <p:nvSpPr>
                  <p:cNvPr id="75" name="Freeform: Shape 74">
                    <a:extLst>
                      <a:ext uri="{FF2B5EF4-FFF2-40B4-BE49-F238E27FC236}">
                        <a16:creationId xmlns:a16="http://schemas.microsoft.com/office/drawing/2014/main" id="{ED430FFA-A718-8B15-3206-8DC44B89E0B1}"/>
                      </a:ext>
                    </a:extLst>
                  </p:cNvPr>
                  <p:cNvSpPr/>
                  <p:nvPr/>
                </p:nvSpPr>
                <p:spPr>
                  <a:xfrm>
                    <a:off x="9853506" y="3253548"/>
                    <a:ext cx="2197954" cy="2959747"/>
                  </a:xfrm>
                  <a:custGeom>
                    <a:avLst/>
                    <a:gdLst>
                      <a:gd name="connsiteX0" fmla="*/ 1910676 w 2197954"/>
                      <a:gd name="connsiteY0" fmla="*/ 0 h 2959747"/>
                      <a:gd name="connsiteX1" fmla="*/ 287278 w 2197954"/>
                      <a:gd name="connsiteY1" fmla="*/ 0 h 2959747"/>
                      <a:gd name="connsiteX2" fmla="*/ 0 w 2197954"/>
                      <a:gd name="connsiteY2" fmla="*/ 287393 h 2959747"/>
                      <a:gd name="connsiteX3" fmla="*/ 0 w 2197954"/>
                      <a:gd name="connsiteY3" fmla="*/ 2672010 h 2959747"/>
                      <a:gd name="connsiteX4" fmla="*/ 287278 w 2197954"/>
                      <a:gd name="connsiteY4" fmla="*/ 2959632 h 2959747"/>
                      <a:gd name="connsiteX5" fmla="*/ 705690 w 2197954"/>
                      <a:gd name="connsiteY5" fmla="*/ 2959632 h 2959747"/>
                      <a:gd name="connsiteX6" fmla="*/ 704658 w 2197954"/>
                      <a:gd name="connsiteY6" fmla="*/ 2931524 h 2959747"/>
                      <a:gd name="connsiteX7" fmla="*/ 708673 w 2197954"/>
                      <a:gd name="connsiteY7" fmla="*/ 2875423 h 2959747"/>
                      <a:gd name="connsiteX8" fmla="*/ 287278 w 2197954"/>
                      <a:gd name="connsiteY8" fmla="*/ 2875423 h 2959747"/>
                      <a:gd name="connsiteX9" fmla="*/ 83980 w 2197954"/>
                      <a:gd name="connsiteY9" fmla="*/ 2672010 h 2959747"/>
                      <a:gd name="connsiteX10" fmla="*/ 83980 w 2197954"/>
                      <a:gd name="connsiteY10" fmla="*/ 287508 h 2959747"/>
                      <a:gd name="connsiteX11" fmla="*/ 287278 w 2197954"/>
                      <a:gd name="connsiteY11" fmla="*/ 84325 h 2959747"/>
                      <a:gd name="connsiteX12" fmla="*/ 1910676 w 2197954"/>
                      <a:gd name="connsiteY12" fmla="*/ 84325 h 2959747"/>
                      <a:gd name="connsiteX13" fmla="*/ 2113859 w 2197954"/>
                      <a:gd name="connsiteY13" fmla="*/ 287508 h 2959747"/>
                      <a:gd name="connsiteX14" fmla="*/ 2113859 w 2197954"/>
                      <a:gd name="connsiteY14" fmla="*/ 2672125 h 2959747"/>
                      <a:gd name="connsiteX15" fmla="*/ 1910676 w 2197954"/>
                      <a:gd name="connsiteY15" fmla="*/ 2875537 h 2959747"/>
                      <a:gd name="connsiteX16" fmla="*/ 1489281 w 2197954"/>
                      <a:gd name="connsiteY16" fmla="*/ 2875537 h 2959747"/>
                      <a:gd name="connsiteX17" fmla="*/ 1493411 w 2197954"/>
                      <a:gd name="connsiteY17" fmla="*/ 2931639 h 2959747"/>
                      <a:gd name="connsiteX18" fmla="*/ 1492150 w 2197954"/>
                      <a:gd name="connsiteY18" fmla="*/ 2959747 h 2959747"/>
                      <a:gd name="connsiteX19" fmla="*/ 1910676 w 2197954"/>
                      <a:gd name="connsiteY19" fmla="*/ 2959747 h 2959747"/>
                      <a:gd name="connsiteX20" fmla="*/ 2197954 w 2197954"/>
                      <a:gd name="connsiteY20" fmla="*/ 2672125 h 2959747"/>
                      <a:gd name="connsiteX21" fmla="*/ 2197954 w 2197954"/>
                      <a:gd name="connsiteY21" fmla="*/ 287508 h 2959747"/>
                      <a:gd name="connsiteX22" fmla="*/ 1910676 w 2197954"/>
                      <a:gd name="connsiteY22" fmla="*/ 0 h 2959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7954" h="2959747">
                        <a:moveTo>
                          <a:pt x="1910676" y="0"/>
                        </a:moveTo>
                        <a:lnTo>
                          <a:pt x="287278" y="0"/>
                        </a:lnTo>
                        <a:cubicBezTo>
                          <a:pt x="128495" y="0"/>
                          <a:pt x="0" y="128495"/>
                          <a:pt x="0" y="287393"/>
                        </a:cubicBezTo>
                        <a:lnTo>
                          <a:pt x="0" y="2672010"/>
                        </a:lnTo>
                        <a:cubicBezTo>
                          <a:pt x="0" y="2830908"/>
                          <a:pt x="128495" y="2959632"/>
                          <a:pt x="287278" y="2959632"/>
                        </a:cubicBezTo>
                        <a:lnTo>
                          <a:pt x="705690" y="2959632"/>
                        </a:lnTo>
                        <a:cubicBezTo>
                          <a:pt x="704888" y="2950225"/>
                          <a:pt x="704658" y="2940932"/>
                          <a:pt x="704658" y="2931524"/>
                        </a:cubicBezTo>
                        <a:cubicBezTo>
                          <a:pt x="704658" y="2912594"/>
                          <a:pt x="706149" y="2893664"/>
                          <a:pt x="708673" y="2875423"/>
                        </a:cubicBezTo>
                        <a:lnTo>
                          <a:pt x="287278" y="2875423"/>
                        </a:lnTo>
                        <a:cubicBezTo>
                          <a:pt x="175304" y="2875423"/>
                          <a:pt x="83980" y="2784329"/>
                          <a:pt x="83980" y="2672010"/>
                        </a:cubicBezTo>
                        <a:lnTo>
                          <a:pt x="83980" y="287508"/>
                        </a:lnTo>
                        <a:cubicBezTo>
                          <a:pt x="83980" y="175419"/>
                          <a:pt x="175304" y="84325"/>
                          <a:pt x="287278" y="84325"/>
                        </a:cubicBezTo>
                        <a:lnTo>
                          <a:pt x="1910676" y="84325"/>
                        </a:lnTo>
                        <a:cubicBezTo>
                          <a:pt x="2022880" y="84325"/>
                          <a:pt x="2113859" y="175419"/>
                          <a:pt x="2113859" y="287508"/>
                        </a:cubicBezTo>
                        <a:lnTo>
                          <a:pt x="2113859" y="2672125"/>
                        </a:lnTo>
                        <a:cubicBezTo>
                          <a:pt x="2113859" y="2784444"/>
                          <a:pt x="2022880" y="2875537"/>
                          <a:pt x="1910676" y="2875537"/>
                        </a:cubicBezTo>
                        <a:lnTo>
                          <a:pt x="1489281" y="2875537"/>
                        </a:lnTo>
                        <a:cubicBezTo>
                          <a:pt x="1491920" y="2893664"/>
                          <a:pt x="1493411" y="2912709"/>
                          <a:pt x="1493411" y="2931639"/>
                        </a:cubicBezTo>
                        <a:cubicBezTo>
                          <a:pt x="1493411" y="2941047"/>
                          <a:pt x="1492953" y="2950339"/>
                          <a:pt x="1492150" y="2959747"/>
                        </a:cubicBezTo>
                        <a:lnTo>
                          <a:pt x="1910676" y="2959747"/>
                        </a:lnTo>
                        <a:cubicBezTo>
                          <a:pt x="2069345" y="2959747"/>
                          <a:pt x="2197954" y="2831023"/>
                          <a:pt x="2197954" y="2672125"/>
                        </a:cubicBezTo>
                        <a:lnTo>
                          <a:pt x="2197954" y="287508"/>
                        </a:lnTo>
                        <a:cubicBezTo>
                          <a:pt x="2197954" y="128495"/>
                          <a:pt x="2069230" y="0"/>
                          <a:pt x="1910676" y="0"/>
                        </a:cubicBezTo>
                        <a:close/>
                      </a:path>
                    </a:pathLst>
                  </a:custGeom>
                  <a:grpFill/>
                  <a:ln w="11467" cap="flat">
                    <a:noFill/>
                    <a:prstDash val="solid"/>
                    <a:miter/>
                  </a:ln>
                </p:spPr>
                <p:txBody>
                  <a:bodyPr rtlCol="0" anchor="ctr"/>
                  <a:lstStyle/>
                  <a:p>
                    <a:endParaRPr lang="en-IN" sz="2200"/>
                  </a:p>
                </p:txBody>
              </p:sp>
              <p:sp>
                <p:nvSpPr>
                  <p:cNvPr id="76" name="Freeform: Shape 75">
                    <a:extLst>
                      <a:ext uri="{FF2B5EF4-FFF2-40B4-BE49-F238E27FC236}">
                        <a16:creationId xmlns:a16="http://schemas.microsoft.com/office/drawing/2014/main" id="{5E44710E-45D9-FB94-C2DF-F1020C3D54F3}"/>
                      </a:ext>
                    </a:extLst>
                  </p:cNvPr>
                  <p:cNvSpPr/>
                  <p:nvPr/>
                </p:nvSpPr>
                <p:spPr>
                  <a:xfrm>
                    <a:off x="9853391" y="3253548"/>
                    <a:ext cx="2198069" cy="1034500"/>
                  </a:xfrm>
                  <a:custGeom>
                    <a:avLst/>
                    <a:gdLst>
                      <a:gd name="connsiteX0" fmla="*/ 2198069 w 2198069"/>
                      <a:gd name="connsiteY0" fmla="*/ 287278 h 1034500"/>
                      <a:gd name="connsiteX1" fmla="*/ 2198069 w 2198069"/>
                      <a:gd name="connsiteY1" fmla="*/ 1034500 h 1034500"/>
                      <a:gd name="connsiteX2" fmla="*/ 0 w 2198069"/>
                      <a:gd name="connsiteY2" fmla="*/ 1034500 h 1034500"/>
                      <a:gd name="connsiteX3" fmla="*/ 0 w 2198069"/>
                      <a:gd name="connsiteY3" fmla="*/ 287278 h 1034500"/>
                      <a:gd name="connsiteX4" fmla="*/ 287278 w 2198069"/>
                      <a:gd name="connsiteY4" fmla="*/ 0 h 1034500"/>
                      <a:gd name="connsiteX5" fmla="*/ 1910677 w 2198069"/>
                      <a:gd name="connsiteY5" fmla="*/ 0 h 1034500"/>
                      <a:gd name="connsiteX6" fmla="*/ 2198069 w 2198069"/>
                      <a:gd name="connsiteY6" fmla="*/ 287278 h 103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069" h="1034500">
                        <a:moveTo>
                          <a:pt x="2198069" y="287278"/>
                        </a:moveTo>
                        <a:lnTo>
                          <a:pt x="2198069" y="1034500"/>
                        </a:lnTo>
                        <a:lnTo>
                          <a:pt x="0" y="1034500"/>
                        </a:lnTo>
                        <a:lnTo>
                          <a:pt x="0" y="287278"/>
                        </a:lnTo>
                        <a:cubicBezTo>
                          <a:pt x="0" y="128610"/>
                          <a:pt x="128495" y="0"/>
                          <a:pt x="287278" y="0"/>
                        </a:cubicBezTo>
                        <a:lnTo>
                          <a:pt x="1910677" y="0"/>
                        </a:lnTo>
                        <a:cubicBezTo>
                          <a:pt x="2069345" y="0"/>
                          <a:pt x="2198069" y="128725"/>
                          <a:pt x="2198069" y="287278"/>
                        </a:cubicBezTo>
                        <a:close/>
                      </a:path>
                    </a:pathLst>
                  </a:custGeom>
                  <a:grpFill/>
                  <a:ln w="11467" cap="flat">
                    <a:noFill/>
                    <a:prstDash val="solid"/>
                    <a:miter/>
                  </a:ln>
                </p:spPr>
                <p:txBody>
                  <a:bodyPr rtlCol="0" anchor="ctr"/>
                  <a:lstStyle/>
                  <a:p>
                    <a:endParaRPr lang="en-IN" sz="2200"/>
                  </a:p>
                </p:txBody>
              </p:sp>
            </p:grpSp>
            <p:grpSp>
              <p:nvGrpSpPr>
                <p:cNvPr id="72" name="Graphic 2">
                  <a:extLst>
                    <a:ext uri="{FF2B5EF4-FFF2-40B4-BE49-F238E27FC236}">
                      <a16:creationId xmlns:a16="http://schemas.microsoft.com/office/drawing/2014/main" id="{5F0CE1BE-0E0B-A1EF-54AC-C5E5E084DAD4}"/>
                    </a:ext>
                  </a:extLst>
                </p:cNvPr>
                <p:cNvGrpSpPr/>
                <p:nvPr/>
              </p:nvGrpSpPr>
              <p:grpSpPr>
                <a:xfrm>
                  <a:off x="10498390" y="5731094"/>
                  <a:ext cx="908185" cy="482200"/>
                  <a:chOff x="10498390" y="5731094"/>
                  <a:chExt cx="908185" cy="482200"/>
                </a:xfrm>
                <a:grpFill/>
              </p:grpSpPr>
              <p:sp>
                <p:nvSpPr>
                  <p:cNvPr id="73" name="Freeform: Shape 72">
                    <a:extLst>
                      <a:ext uri="{FF2B5EF4-FFF2-40B4-BE49-F238E27FC236}">
                        <a16:creationId xmlns:a16="http://schemas.microsoft.com/office/drawing/2014/main" id="{64FD25F7-13CA-E30A-1855-6B6158E3FF02}"/>
                      </a:ext>
                    </a:extLst>
                  </p:cNvPr>
                  <p:cNvSpPr/>
                  <p:nvPr/>
                </p:nvSpPr>
                <p:spPr>
                  <a:xfrm>
                    <a:off x="10629983" y="5862572"/>
                    <a:ext cx="644999" cy="350608"/>
                  </a:xfrm>
                  <a:custGeom>
                    <a:avLst/>
                    <a:gdLst>
                      <a:gd name="connsiteX0" fmla="*/ 644999 w 644999"/>
                      <a:gd name="connsiteY0" fmla="*/ 322614 h 350608"/>
                      <a:gd name="connsiteX1" fmla="*/ 643623 w 644999"/>
                      <a:gd name="connsiteY1" fmla="*/ 350608 h 350608"/>
                      <a:gd name="connsiteX2" fmla="*/ 1262 w 644999"/>
                      <a:gd name="connsiteY2" fmla="*/ 350608 h 350608"/>
                      <a:gd name="connsiteX3" fmla="*/ 0 w 644999"/>
                      <a:gd name="connsiteY3" fmla="*/ 322614 h 350608"/>
                      <a:gd name="connsiteX4" fmla="*/ 4933 w 644999"/>
                      <a:gd name="connsiteY4" fmla="*/ 266512 h 350608"/>
                      <a:gd name="connsiteX5" fmla="*/ 322385 w 644999"/>
                      <a:gd name="connsiteY5" fmla="*/ 0 h 350608"/>
                      <a:gd name="connsiteX6" fmla="*/ 639951 w 644999"/>
                      <a:gd name="connsiteY6" fmla="*/ 266512 h 350608"/>
                      <a:gd name="connsiteX7" fmla="*/ 644999 w 644999"/>
                      <a:gd name="connsiteY7" fmla="*/ 322614 h 35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4999" h="350608">
                        <a:moveTo>
                          <a:pt x="644999" y="322614"/>
                        </a:moveTo>
                        <a:cubicBezTo>
                          <a:pt x="644999" y="332022"/>
                          <a:pt x="644426" y="341315"/>
                          <a:pt x="643623" y="350608"/>
                        </a:cubicBezTo>
                        <a:lnTo>
                          <a:pt x="1262" y="350608"/>
                        </a:lnTo>
                        <a:cubicBezTo>
                          <a:pt x="229" y="341315"/>
                          <a:pt x="0" y="332022"/>
                          <a:pt x="0" y="322614"/>
                        </a:cubicBezTo>
                        <a:cubicBezTo>
                          <a:pt x="0" y="303570"/>
                          <a:pt x="1606" y="284525"/>
                          <a:pt x="4933" y="266512"/>
                        </a:cubicBezTo>
                        <a:cubicBezTo>
                          <a:pt x="31320" y="115187"/>
                          <a:pt x="163257" y="0"/>
                          <a:pt x="322385" y="0"/>
                        </a:cubicBezTo>
                        <a:cubicBezTo>
                          <a:pt x="481168" y="0"/>
                          <a:pt x="613449" y="115072"/>
                          <a:pt x="639951" y="266512"/>
                        </a:cubicBezTo>
                        <a:cubicBezTo>
                          <a:pt x="643393" y="284525"/>
                          <a:pt x="644999" y="303455"/>
                          <a:pt x="644999" y="322614"/>
                        </a:cubicBezTo>
                        <a:close/>
                      </a:path>
                    </a:pathLst>
                  </a:custGeom>
                  <a:grpFill/>
                  <a:ln w="11467" cap="flat">
                    <a:noFill/>
                    <a:prstDash val="solid"/>
                    <a:miter/>
                  </a:ln>
                </p:spPr>
                <p:txBody>
                  <a:bodyPr rtlCol="0" anchor="ctr"/>
                  <a:lstStyle/>
                  <a:p>
                    <a:endParaRPr lang="en-IN" sz="2200"/>
                  </a:p>
                </p:txBody>
              </p:sp>
              <p:sp>
                <p:nvSpPr>
                  <p:cNvPr id="74" name="Freeform: Shape 73">
                    <a:extLst>
                      <a:ext uri="{FF2B5EF4-FFF2-40B4-BE49-F238E27FC236}">
                        <a16:creationId xmlns:a16="http://schemas.microsoft.com/office/drawing/2014/main" id="{97A72FC7-B2C4-1C7D-24AC-686BCE32BB69}"/>
                      </a:ext>
                    </a:extLst>
                  </p:cNvPr>
                  <p:cNvSpPr/>
                  <p:nvPr/>
                </p:nvSpPr>
                <p:spPr>
                  <a:xfrm>
                    <a:off x="10498390" y="5731094"/>
                    <a:ext cx="908185" cy="482200"/>
                  </a:xfrm>
                  <a:custGeom>
                    <a:avLst/>
                    <a:gdLst>
                      <a:gd name="connsiteX0" fmla="*/ 904743 w 908185"/>
                      <a:gd name="connsiteY0" fmla="*/ 397990 h 482200"/>
                      <a:gd name="connsiteX1" fmla="*/ 454093 w 908185"/>
                      <a:gd name="connsiteY1" fmla="*/ 0 h 482200"/>
                      <a:gd name="connsiteX2" fmla="*/ 3557 w 908185"/>
                      <a:gd name="connsiteY2" fmla="*/ 397990 h 482200"/>
                      <a:gd name="connsiteX3" fmla="*/ 0 w 908185"/>
                      <a:gd name="connsiteY3" fmla="*/ 454092 h 482200"/>
                      <a:gd name="connsiteX4" fmla="*/ 1033 w 908185"/>
                      <a:gd name="connsiteY4" fmla="*/ 482201 h 482200"/>
                      <a:gd name="connsiteX5" fmla="*/ 60691 w 908185"/>
                      <a:gd name="connsiteY5" fmla="*/ 482201 h 482200"/>
                      <a:gd name="connsiteX6" fmla="*/ 59659 w 908185"/>
                      <a:gd name="connsiteY6" fmla="*/ 454092 h 482200"/>
                      <a:gd name="connsiteX7" fmla="*/ 63674 w 908185"/>
                      <a:gd name="connsiteY7" fmla="*/ 397990 h 482200"/>
                      <a:gd name="connsiteX8" fmla="*/ 453978 w 908185"/>
                      <a:gd name="connsiteY8" fmla="*/ 60003 h 482200"/>
                      <a:gd name="connsiteX9" fmla="*/ 844397 w 908185"/>
                      <a:gd name="connsiteY9" fmla="*/ 397990 h 482200"/>
                      <a:gd name="connsiteX10" fmla="*/ 848527 w 908185"/>
                      <a:gd name="connsiteY10" fmla="*/ 454092 h 482200"/>
                      <a:gd name="connsiteX11" fmla="*/ 847265 w 908185"/>
                      <a:gd name="connsiteY11" fmla="*/ 482201 h 482200"/>
                      <a:gd name="connsiteX12" fmla="*/ 906923 w 908185"/>
                      <a:gd name="connsiteY12" fmla="*/ 482201 h 482200"/>
                      <a:gd name="connsiteX13" fmla="*/ 908186 w 908185"/>
                      <a:gd name="connsiteY13" fmla="*/ 454092 h 482200"/>
                      <a:gd name="connsiteX14" fmla="*/ 904743 w 908185"/>
                      <a:gd name="connsiteY14" fmla="*/ 397990 h 48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08185" h="482200">
                        <a:moveTo>
                          <a:pt x="904743" y="397990"/>
                        </a:moveTo>
                        <a:cubicBezTo>
                          <a:pt x="876979" y="173698"/>
                          <a:pt x="685843" y="0"/>
                          <a:pt x="454093" y="0"/>
                        </a:cubicBezTo>
                        <a:cubicBezTo>
                          <a:pt x="222572" y="0"/>
                          <a:pt x="31091" y="173698"/>
                          <a:pt x="3557" y="397990"/>
                        </a:cubicBezTo>
                        <a:cubicBezTo>
                          <a:pt x="1262" y="416118"/>
                          <a:pt x="0" y="435163"/>
                          <a:pt x="0" y="454092"/>
                        </a:cubicBezTo>
                        <a:cubicBezTo>
                          <a:pt x="0" y="463500"/>
                          <a:pt x="573" y="472793"/>
                          <a:pt x="1033" y="482201"/>
                        </a:cubicBezTo>
                        <a:lnTo>
                          <a:pt x="60691" y="482201"/>
                        </a:lnTo>
                        <a:cubicBezTo>
                          <a:pt x="59888" y="472793"/>
                          <a:pt x="59659" y="463500"/>
                          <a:pt x="59659" y="454092"/>
                        </a:cubicBezTo>
                        <a:cubicBezTo>
                          <a:pt x="59659" y="435163"/>
                          <a:pt x="61150" y="416232"/>
                          <a:pt x="63674" y="397990"/>
                        </a:cubicBezTo>
                        <a:cubicBezTo>
                          <a:pt x="90865" y="207084"/>
                          <a:pt x="255614" y="60003"/>
                          <a:pt x="453978" y="60003"/>
                        </a:cubicBezTo>
                        <a:cubicBezTo>
                          <a:pt x="652457" y="60003"/>
                          <a:pt x="816862" y="207084"/>
                          <a:pt x="844397" y="397990"/>
                        </a:cubicBezTo>
                        <a:cubicBezTo>
                          <a:pt x="847035" y="416118"/>
                          <a:pt x="848527" y="435163"/>
                          <a:pt x="848527" y="454092"/>
                        </a:cubicBezTo>
                        <a:cubicBezTo>
                          <a:pt x="848527" y="463500"/>
                          <a:pt x="848068" y="472793"/>
                          <a:pt x="847265" y="482201"/>
                        </a:cubicBezTo>
                        <a:lnTo>
                          <a:pt x="906923" y="482201"/>
                        </a:lnTo>
                        <a:cubicBezTo>
                          <a:pt x="907841" y="472793"/>
                          <a:pt x="908186" y="463500"/>
                          <a:pt x="908186" y="454092"/>
                        </a:cubicBezTo>
                        <a:cubicBezTo>
                          <a:pt x="908071" y="435163"/>
                          <a:pt x="906694" y="416118"/>
                          <a:pt x="904743" y="397990"/>
                        </a:cubicBezTo>
                        <a:close/>
                      </a:path>
                    </a:pathLst>
                  </a:custGeom>
                  <a:grpFill/>
                  <a:ln w="11467" cap="flat">
                    <a:noFill/>
                    <a:prstDash val="solid"/>
                    <a:miter/>
                  </a:ln>
                </p:spPr>
                <p:txBody>
                  <a:bodyPr rtlCol="0" anchor="ctr"/>
                  <a:lstStyle/>
                  <a:p>
                    <a:endParaRPr lang="en-IN" sz="2200"/>
                  </a:p>
                </p:txBody>
              </p:sp>
            </p:grpSp>
          </p:grpSp>
          <p:sp>
            <p:nvSpPr>
              <p:cNvPr id="70" name="Text_Box">
                <a:extLst>
                  <a:ext uri="{FF2B5EF4-FFF2-40B4-BE49-F238E27FC236}">
                    <a16:creationId xmlns:a16="http://schemas.microsoft.com/office/drawing/2014/main" id="{4F19C139-251C-BAC9-E723-A4C182AED098}"/>
                  </a:ext>
                </a:extLst>
              </p:cNvPr>
              <p:cNvSpPr/>
              <p:nvPr/>
            </p:nvSpPr>
            <p:spPr>
              <a:xfrm>
                <a:off x="9858248" y="3389790"/>
                <a:ext cx="2189648" cy="316755"/>
              </a:xfrm>
              <a:prstGeom prst="rect">
                <a:avLst/>
              </a:prstGeom>
              <a:gr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200">
                    <a:solidFill>
                      <a:schemeClr val="bg1"/>
                    </a:solidFill>
                    <a:latin typeface="Open Sans" panose="020B0606030504020204" pitchFamily="34" charset="0"/>
                    <a:ea typeface="Open Sans" panose="020B0606030504020204" pitchFamily="34" charset="0"/>
                    <a:cs typeface="Open Sans" panose="020B0606030504020204" pitchFamily="34" charset="0"/>
                  </a:rPr>
                  <a:t>Step 04</a:t>
                </a:r>
              </a:p>
            </p:txBody>
          </p:sp>
        </p:grpSp>
        <p:sp>
          <p:nvSpPr>
            <p:cNvPr id="59" name="Text_Box">
              <a:extLst>
                <a:ext uri="{FF2B5EF4-FFF2-40B4-BE49-F238E27FC236}">
                  <a16:creationId xmlns:a16="http://schemas.microsoft.com/office/drawing/2014/main" id="{686309AD-ED22-3FDC-2EDC-B2732E73D0F7}"/>
                </a:ext>
              </a:extLst>
            </p:cNvPr>
            <p:cNvSpPr/>
            <p:nvPr/>
          </p:nvSpPr>
          <p:spPr>
            <a:xfrm>
              <a:off x="12938447" y="4891713"/>
              <a:ext cx="1684492" cy="719895"/>
            </a:xfrm>
            <a:prstGeom prst="rect">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lnSpc>
                  <a:spcPct val="115000"/>
                </a:lnSpc>
              </a:pPr>
              <a:r>
                <a:rPr lang="en-IN" sz="2200">
                  <a:solidFill>
                    <a:schemeClr val="tx1">
                      <a:lumMod val="75000"/>
                      <a:lumOff val="25000"/>
                    </a:schemeClr>
                  </a:solidFill>
                  <a:latin typeface="Open Sans" pitchFamily="2" charset="0"/>
                  <a:ea typeface="Open Sans" panose="020B0606030504020204" pitchFamily="34" charset="0"/>
                  <a:cs typeface="Open Sans" panose="020B0606030504020204" pitchFamily="34" charset="0"/>
                </a:rPr>
                <a:t>Extracting features</a:t>
              </a:r>
            </a:p>
          </p:txBody>
        </p:sp>
        <p:grpSp>
          <p:nvGrpSpPr>
            <p:cNvPr id="60" name="Group 59">
              <a:extLst>
                <a:ext uri="{FF2B5EF4-FFF2-40B4-BE49-F238E27FC236}">
                  <a16:creationId xmlns:a16="http://schemas.microsoft.com/office/drawing/2014/main" id="{607EBAD1-7894-AA49-F6E6-53708E803299}"/>
                </a:ext>
              </a:extLst>
            </p:cNvPr>
            <p:cNvGrpSpPr/>
            <p:nvPr/>
          </p:nvGrpSpPr>
          <p:grpSpPr>
            <a:xfrm>
              <a:off x="12680129" y="3698685"/>
              <a:ext cx="2201128" cy="2699026"/>
              <a:chOff x="12677224" y="2979228"/>
              <a:chExt cx="2201128" cy="2959747"/>
            </a:xfrm>
            <a:solidFill>
              <a:srgbClr val="729BA2"/>
            </a:solidFill>
          </p:grpSpPr>
          <p:grpSp>
            <p:nvGrpSpPr>
              <p:cNvPr id="61" name="Graphic 2">
                <a:extLst>
                  <a:ext uri="{FF2B5EF4-FFF2-40B4-BE49-F238E27FC236}">
                    <a16:creationId xmlns:a16="http://schemas.microsoft.com/office/drawing/2014/main" id="{9A64EF42-B5C6-664A-A44D-B220FDAED62F}"/>
                  </a:ext>
                </a:extLst>
              </p:cNvPr>
              <p:cNvGrpSpPr/>
              <p:nvPr/>
            </p:nvGrpSpPr>
            <p:grpSpPr>
              <a:xfrm>
                <a:off x="12680284" y="2979228"/>
                <a:ext cx="2198068" cy="2959747"/>
                <a:chOff x="12680284" y="3253548"/>
                <a:chExt cx="2198068" cy="2959747"/>
              </a:xfrm>
              <a:grpFill/>
            </p:grpSpPr>
            <p:grpSp>
              <p:nvGrpSpPr>
                <p:cNvPr id="63" name="Graphic 2">
                  <a:extLst>
                    <a:ext uri="{FF2B5EF4-FFF2-40B4-BE49-F238E27FC236}">
                      <a16:creationId xmlns:a16="http://schemas.microsoft.com/office/drawing/2014/main" id="{CE082E88-905B-ECE4-609F-BE741DDCD6B2}"/>
                    </a:ext>
                  </a:extLst>
                </p:cNvPr>
                <p:cNvGrpSpPr/>
                <p:nvPr/>
              </p:nvGrpSpPr>
              <p:grpSpPr>
                <a:xfrm>
                  <a:off x="12680284" y="3253548"/>
                  <a:ext cx="2198068" cy="2959747"/>
                  <a:chOff x="12680284" y="3253548"/>
                  <a:chExt cx="2198068" cy="2959747"/>
                </a:xfrm>
                <a:grpFill/>
              </p:grpSpPr>
              <p:sp>
                <p:nvSpPr>
                  <p:cNvPr id="67" name="Freeform: Shape 66">
                    <a:extLst>
                      <a:ext uri="{FF2B5EF4-FFF2-40B4-BE49-F238E27FC236}">
                        <a16:creationId xmlns:a16="http://schemas.microsoft.com/office/drawing/2014/main" id="{B0383FB3-2266-0DA8-3B61-F95FFDAFCCE4}"/>
                      </a:ext>
                    </a:extLst>
                  </p:cNvPr>
                  <p:cNvSpPr/>
                  <p:nvPr/>
                </p:nvSpPr>
                <p:spPr>
                  <a:xfrm>
                    <a:off x="12680398" y="3253548"/>
                    <a:ext cx="2197954" cy="2959747"/>
                  </a:xfrm>
                  <a:custGeom>
                    <a:avLst/>
                    <a:gdLst>
                      <a:gd name="connsiteX0" fmla="*/ 1910676 w 2197954"/>
                      <a:gd name="connsiteY0" fmla="*/ 0 h 2959747"/>
                      <a:gd name="connsiteX1" fmla="*/ 287392 w 2197954"/>
                      <a:gd name="connsiteY1" fmla="*/ 0 h 2959747"/>
                      <a:gd name="connsiteX2" fmla="*/ 0 w 2197954"/>
                      <a:gd name="connsiteY2" fmla="*/ 287393 h 2959747"/>
                      <a:gd name="connsiteX3" fmla="*/ 0 w 2197954"/>
                      <a:gd name="connsiteY3" fmla="*/ 2672010 h 2959747"/>
                      <a:gd name="connsiteX4" fmla="*/ 287392 w 2197954"/>
                      <a:gd name="connsiteY4" fmla="*/ 2959632 h 2959747"/>
                      <a:gd name="connsiteX5" fmla="*/ 705919 w 2197954"/>
                      <a:gd name="connsiteY5" fmla="*/ 2959632 h 2959747"/>
                      <a:gd name="connsiteX6" fmla="*/ 704657 w 2197954"/>
                      <a:gd name="connsiteY6" fmla="*/ 2931524 h 2959747"/>
                      <a:gd name="connsiteX7" fmla="*/ 708672 w 2197954"/>
                      <a:gd name="connsiteY7" fmla="*/ 2875423 h 2959747"/>
                      <a:gd name="connsiteX8" fmla="*/ 287392 w 2197954"/>
                      <a:gd name="connsiteY8" fmla="*/ 2875423 h 2959747"/>
                      <a:gd name="connsiteX9" fmla="*/ 84210 w 2197954"/>
                      <a:gd name="connsiteY9" fmla="*/ 2672010 h 2959747"/>
                      <a:gd name="connsiteX10" fmla="*/ 84210 w 2197954"/>
                      <a:gd name="connsiteY10" fmla="*/ 287508 h 2959747"/>
                      <a:gd name="connsiteX11" fmla="*/ 287392 w 2197954"/>
                      <a:gd name="connsiteY11" fmla="*/ 84325 h 2959747"/>
                      <a:gd name="connsiteX12" fmla="*/ 1910676 w 2197954"/>
                      <a:gd name="connsiteY12" fmla="*/ 84325 h 2959747"/>
                      <a:gd name="connsiteX13" fmla="*/ 2113859 w 2197954"/>
                      <a:gd name="connsiteY13" fmla="*/ 287508 h 2959747"/>
                      <a:gd name="connsiteX14" fmla="*/ 2113859 w 2197954"/>
                      <a:gd name="connsiteY14" fmla="*/ 2672125 h 2959747"/>
                      <a:gd name="connsiteX15" fmla="*/ 1910676 w 2197954"/>
                      <a:gd name="connsiteY15" fmla="*/ 2875537 h 2959747"/>
                      <a:gd name="connsiteX16" fmla="*/ 1489281 w 2197954"/>
                      <a:gd name="connsiteY16" fmla="*/ 2875537 h 2959747"/>
                      <a:gd name="connsiteX17" fmla="*/ 1493296 w 2197954"/>
                      <a:gd name="connsiteY17" fmla="*/ 2931639 h 2959747"/>
                      <a:gd name="connsiteX18" fmla="*/ 1492264 w 2197954"/>
                      <a:gd name="connsiteY18" fmla="*/ 2959747 h 2959747"/>
                      <a:gd name="connsiteX19" fmla="*/ 1910676 w 2197954"/>
                      <a:gd name="connsiteY19" fmla="*/ 2959747 h 2959747"/>
                      <a:gd name="connsiteX20" fmla="*/ 2197954 w 2197954"/>
                      <a:gd name="connsiteY20" fmla="*/ 2672125 h 2959747"/>
                      <a:gd name="connsiteX21" fmla="*/ 2197954 w 2197954"/>
                      <a:gd name="connsiteY21" fmla="*/ 287508 h 2959747"/>
                      <a:gd name="connsiteX22" fmla="*/ 1910676 w 2197954"/>
                      <a:gd name="connsiteY22" fmla="*/ 0 h 2959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7954" h="2959747">
                        <a:moveTo>
                          <a:pt x="1910676" y="0"/>
                        </a:moveTo>
                        <a:lnTo>
                          <a:pt x="287392" y="0"/>
                        </a:lnTo>
                        <a:cubicBezTo>
                          <a:pt x="128609" y="0"/>
                          <a:pt x="0" y="128495"/>
                          <a:pt x="0" y="287393"/>
                        </a:cubicBezTo>
                        <a:lnTo>
                          <a:pt x="0" y="2672010"/>
                        </a:lnTo>
                        <a:cubicBezTo>
                          <a:pt x="0" y="2830908"/>
                          <a:pt x="128609" y="2959632"/>
                          <a:pt x="287392" y="2959632"/>
                        </a:cubicBezTo>
                        <a:lnTo>
                          <a:pt x="705919" y="2959632"/>
                        </a:lnTo>
                        <a:cubicBezTo>
                          <a:pt x="705117" y="2950225"/>
                          <a:pt x="704657" y="2940932"/>
                          <a:pt x="704657" y="2931524"/>
                        </a:cubicBezTo>
                        <a:cubicBezTo>
                          <a:pt x="704657" y="2912594"/>
                          <a:pt x="706034" y="2893664"/>
                          <a:pt x="708672" y="2875423"/>
                        </a:cubicBezTo>
                        <a:lnTo>
                          <a:pt x="287392" y="2875423"/>
                        </a:lnTo>
                        <a:cubicBezTo>
                          <a:pt x="175188" y="2875423"/>
                          <a:pt x="84210" y="2784329"/>
                          <a:pt x="84210" y="2672010"/>
                        </a:cubicBezTo>
                        <a:lnTo>
                          <a:pt x="84210" y="287508"/>
                        </a:lnTo>
                        <a:cubicBezTo>
                          <a:pt x="84210" y="175419"/>
                          <a:pt x="175188" y="84325"/>
                          <a:pt x="287392" y="84325"/>
                        </a:cubicBezTo>
                        <a:lnTo>
                          <a:pt x="1910676" y="84325"/>
                        </a:lnTo>
                        <a:cubicBezTo>
                          <a:pt x="2022995" y="84325"/>
                          <a:pt x="2113859" y="175419"/>
                          <a:pt x="2113859" y="287508"/>
                        </a:cubicBezTo>
                        <a:lnTo>
                          <a:pt x="2113859" y="2672125"/>
                        </a:lnTo>
                        <a:cubicBezTo>
                          <a:pt x="2113859" y="2784444"/>
                          <a:pt x="2022995" y="2875537"/>
                          <a:pt x="1910676" y="2875537"/>
                        </a:cubicBezTo>
                        <a:lnTo>
                          <a:pt x="1489281" y="2875537"/>
                        </a:lnTo>
                        <a:cubicBezTo>
                          <a:pt x="1492034" y="2893664"/>
                          <a:pt x="1493296" y="2912709"/>
                          <a:pt x="1493296" y="2931639"/>
                        </a:cubicBezTo>
                        <a:cubicBezTo>
                          <a:pt x="1493296" y="2941047"/>
                          <a:pt x="1493181" y="2950339"/>
                          <a:pt x="1492264" y="2959747"/>
                        </a:cubicBezTo>
                        <a:lnTo>
                          <a:pt x="1910676" y="2959747"/>
                        </a:lnTo>
                        <a:cubicBezTo>
                          <a:pt x="2069460" y="2959747"/>
                          <a:pt x="2197954" y="2831023"/>
                          <a:pt x="2197954" y="2672125"/>
                        </a:cubicBezTo>
                        <a:lnTo>
                          <a:pt x="2197954" y="287508"/>
                        </a:lnTo>
                        <a:cubicBezTo>
                          <a:pt x="2197840" y="128495"/>
                          <a:pt x="2069460" y="0"/>
                          <a:pt x="1910676" y="0"/>
                        </a:cubicBezTo>
                        <a:close/>
                      </a:path>
                    </a:pathLst>
                  </a:custGeom>
                  <a:grpFill/>
                  <a:ln w="11467" cap="flat">
                    <a:noFill/>
                    <a:prstDash val="solid"/>
                    <a:miter/>
                  </a:ln>
                </p:spPr>
                <p:txBody>
                  <a:bodyPr rtlCol="0" anchor="ctr"/>
                  <a:lstStyle/>
                  <a:p>
                    <a:endParaRPr lang="en-IN" sz="2200"/>
                  </a:p>
                </p:txBody>
              </p:sp>
              <p:sp>
                <p:nvSpPr>
                  <p:cNvPr id="68" name="Freeform: Shape 67">
                    <a:extLst>
                      <a:ext uri="{FF2B5EF4-FFF2-40B4-BE49-F238E27FC236}">
                        <a16:creationId xmlns:a16="http://schemas.microsoft.com/office/drawing/2014/main" id="{52F6A978-577E-7948-891E-44C6C212EC5D}"/>
                      </a:ext>
                    </a:extLst>
                  </p:cNvPr>
                  <p:cNvSpPr/>
                  <p:nvPr/>
                </p:nvSpPr>
                <p:spPr>
                  <a:xfrm>
                    <a:off x="12680284" y="3253548"/>
                    <a:ext cx="2197954" cy="1034500"/>
                  </a:xfrm>
                  <a:custGeom>
                    <a:avLst/>
                    <a:gdLst>
                      <a:gd name="connsiteX0" fmla="*/ 2197954 w 2197954"/>
                      <a:gd name="connsiteY0" fmla="*/ 287278 h 1034500"/>
                      <a:gd name="connsiteX1" fmla="*/ 2197954 w 2197954"/>
                      <a:gd name="connsiteY1" fmla="*/ 1034500 h 1034500"/>
                      <a:gd name="connsiteX2" fmla="*/ 0 w 2197954"/>
                      <a:gd name="connsiteY2" fmla="*/ 1034500 h 1034500"/>
                      <a:gd name="connsiteX3" fmla="*/ 0 w 2197954"/>
                      <a:gd name="connsiteY3" fmla="*/ 287278 h 1034500"/>
                      <a:gd name="connsiteX4" fmla="*/ 287392 w 2197954"/>
                      <a:gd name="connsiteY4" fmla="*/ 0 h 1034500"/>
                      <a:gd name="connsiteX5" fmla="*/ 1910676 w 2197954"/>
                      <a:gd name="connsiteY5" fmla="*/ 0 h 1034500"/>
                      <a:gd name="connsiteX6" fmla="*/ 2197954 w 2197954"/>
                      <a:gd name="connsiteY6" fmla="*/ 287278 h 103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7954" h="1034500">
                        <a:moveTo>
                          <a:pt x="2197954" y="287278"/>
                        </a:moveTo>
                        <a:lnTo>
                          <a:pt x="2197954" y="1034500"/>
                        </a:lnTo>
                        <a:lnTo>
                          <a:pt x="0" y="1034500"/>
                        </a:lnTo>
                        <a:lnTo>
                          <a:pt x="0" y="287278"/>
                        </a:lnTo>
                        <a:cubicBezTo>
                          <a:pt x="0" y="128610"/>
                          <a:pt x="128609" y="0"/>
                          <a:pt x="287392" y="0"/>
                        </a:cubicBezTo>
                        <a:lnTo>
                          <a:pt x="1910676" y="0"/>
                        </a:lnTo>
                        <a:cubicBezTo>
                          <a:pt x="2069575" y="0"/>
                          <a:pt x="2197954" y="128725"/>
                          <a:pt x="2197954" y="287278"/>
                        </a:cubicBezTo>
                        <a:close/>
                      </a:path>
                    </a:pathLst>
                  </a:custGeom>
                  <a:grpFill/>
                  <a:ln w="11467" cap="flat">
                    <a:noFill/>
                    <a:prstDash val="solid"/>
                    <a:miter/>
                  </a:ln>
                </p:spPr>
                <p:txBody>
                  <a:bodyPr rtlCol="0" anchor="ctr"/>
                  <a:lstStyle/>
                  <a:p>
                    <a:endParaRPr lang="en-IN" sz="2200"/>
                  </a:p>
                </p:txBody>
              </p:sp>
            </p:grpSp>
            <p:grpSp>
              <p:nvGrpSpPr>
                <p:cNvPr id="64" name="Graphic 2">
                  <a:extLst>
                    <a:ext uri="{FF2B5EF4-FFF2-40B4-BE49-F238E27FC236}">
                      <a16:creationId xmlns:a16="http://schemas.microsoft.com/office/drawing/2014/main" id="{94878129-1945-C219-DC6E-FD830F1765BF}"/>
                    </a:ext>
                  </a:extLst>
                </p:cNvPr>
                <p:cNvGrpSpPr/>
                <p:nvPr/>
              </p:nvGrpSpPr>
              <p:grpSpPr>
                <a:xfrm>
                  <a:off x="13325283" y="5731094"/>
                  <a:ext cx="907955" cy="482200"/>
                  <a:chOff x="13325283" y="5731094"/>
                  <a:chExt cx="907955" cy="482200"/>
                </a:xfrm>
                <a:grpFill/>
              </p:grpSpPr>
              <p:sp>
                <p:nvSpPr>
                  <p:cNvPr id="65" name="Freeform: Shape 64">
                    <a:extLst>
                      <a:ext uri="{FF2B5EF4-FFF2-40B4-BE49-F238E27FC236}">
                        <a16:creationId xmlns:a16="http://schemas.microsoft.com/office/drawing/2014/main" id="{3AC91598-7731-88BB-7052-AA4A9885A9A3}"/>
                      </a:ext>
                    </a:extLst>
                  </p:cNvPr>
                  <p:cNvSpPr/>
                  <p:nvPr/>
                </p:nvSpPr>
                <p:spPr>
                  <a:xfrm>
                    <a:off x="13456760" y="5862572"/>
                    <a:ext cx="644999" cy="350608"/>
                  </a:xfrm>
                  <a:custGeom>
                    <a:avLst/>
                    <a:gdLst>
                      <a:gd name="connsiteX0" fmla="*/ 644999 w 644999"/>
                      <a:gd name="connsiteY0" fmla="*/ 322614 h 350608"/>
                      <a:gd name="connsiteX1" fmla="*/ 643852 w 644999"/>
                      <a:gd name="connsiteY1" fmla="*/ 350608 h 350608"/>
                      <a:gd name="connsiteX2" fmla="*/ 1377 w 644999"/>
                      <a:gd name="connsiteY2" fmla="*/ 350608 h 350608"/>
                      <a:gd name="connsiteX3" fmla="*/ 0 w 644999"/>
                      <a:gd name="connsiteY3" fmla="*/ 322614 h 350608"/>
                      <a:gd name="connsiteX4" fmla="*/ 4934 w 644999"/>
                      <a:gd name="connsiteY4" fmla="*/ 266512 h 350608"/>
                      <a:gd name="connsiteX5" fmla="*/ 322500 w 644999"/>
                      <a:gd name="connsiteY5" fmla="*/ 0 h 350608"/>
                      <a:gd name="connsiteX6" fmla="*/ 639952 w 644999"/>
                      <a:gd name="connsiteY6" fmla="*/ 266512 h 350608"/>
                      <a:gd name="connsiteX7" fmla="*/ 644999 w 644999"/>
                      <a:gd name="connsiteY7" fmla="*/ 322614 h 35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4999" h="350608">
                        <a:moveTo>
                          <a:pt x="644999" y="322614"/>
                        </a:moveTo>
                        <a:cubicBezTo>
                          <a:pt x="644999" y="332022"/>
                          <a:pt x="644656" y="341315"/>
                          <a:pt x="643852" y="350608"/>
                        </a:cubicBezTo>
                        <a:lnTo>
                          <a:pt x="1377" y="350608"/>
                        </a:lnTo>
                        <a:cubicBezTo>
                          <a:pt x="459" y="341315"/>
                          <a:pt x="0" y="332022"/>
                          <a:pt x="0" y="322614"/>
                        </a:cubicBezTo>
                        <a:cubicBezTo>
                          <a:pt x="0" y="303570"/>
                          <a:pt x="1606" y="284525"/>
                          <a:pt x="4934" y="266512"/>
                        </a:cubicBezTo>
                        <a:cubicBezTo>
                          <a:pt x="31435" y="115187"/>
                          <a:pt x="163372" y="0"/>
                          <a:pt x="322500" y="0"/>
                        </a:cubicBezTo>
                        <a:cubicBezTo>
                          <a:pt x="481399" y="0"/>
                          <a:pt x="613564" y="115072"/>
                          <a:pt x="639952" y="266512"/>
                        </a:cubicBezTo>
                        <a:cubicBezTo>
                          <a:pt x="643394" y="284525"/>
                          <a:pt x="644999" y="303455"/>
                          <a:pt x="644999" y="322614"/>
                        </a:cubicBezTo>
                        <a:close/>
                      </a:path>
                    </a:pathLst>
                  </a:custGeom>
                  <a:grpFill/>
                  <a:ln w="11467" cap="flat">
                    <a:noFill/>
                    <a:prstDash val="solid"/>
                    <a:miter/>
                  </a:ln>
                </p:spPr>
                <p:txBody>
                  <a:bodyPr rtlCol="0" anchor="ctr"/>
                  <a:lstStyle/>
                  <a:p>
                    <a:endParaRPr lang="en-IN" sz="2200"/>
                  </a:p>
                </p:txBody>
              </p:sp>
              <p:sp>
                <p:nvSpPr>
                  <p:cNvPr id="66" name="Freeform: Shape 65">
                    <a:extLst>
                      <a:ext uri="{FF2B5EF4-FFF2-40B4-BE49-F238E27FC236}">
                        <a16:creationId xmlns:a16="http://schemas.microsoft.com/office/drawing/2014/main" id="{06A5B2CA-AA22-F6A8-543F-6CB8FCC9386F}"/>
                      </a:ext>
                    </a:extLst>
                  </p:cNvPr>
                  <p:cNvSpPr/>
                  <p:nvPr/>
                </p:nvSpPr>
                <p:spPr>
                  <a:xfrm>
                    <a:off x="13325283" y="5731094"/>
                    <a:ext cx="907955" cy="482200"/>
                  </a:xfrm>
                  <a:custGeom>
                    <a:avLst/>
                    <a:gdLst>
                      <a:gd name="connsiteX0" fmla="*/ 904513 w 907955"/>
                      <a:gd name="connsiteY0" fmla="*/ 397990 h 482200"/>
                      <a:gd name="connsiteX1" fmla="*/ 453977 w 907955"/>
                      <a:gd name="connsiteY1" fmla="*/ 0 h 482200"/>
                      <a:gd name="connsiteX2" fmla="*/ 3671 w 907955"/>
                      <a:gd name="connsiteY2" fmla="*/ 397990 h 482200"/>
                      <a:gd name="connsiteX3" fmla="*/ 0 w 907955"/>
                      <a:gd name="connsiteY3" fmla="*/ 454092 h 482200"/>
                      <a:gd name="connsiteX4" fmla="*/ 1032 w 907955"/>
                      <a:gd name="connsiteY4" fmla="*/ 482201 h 482200"/>
                      <a:gd name="connsiteX5" fmla="*/ 60920 w 907955"/>
                      <a:gd name="connsiteY5" fmla="*/ 482201 h 482200"/>
                      <a:gd name="connsiteX6" fmla="*/ 59658 w 907955"/>
                      <a:gd name="connsiteY6" fmla="*/ 454092 h 482200"/>
                      <a:gd name="connsiteX7" fmla="*/ 63674 w 907955"/>
                      <a:gd name="connsiteY7" fmla="*/ 397990 h 482200"/>
                      <a:gd name="connsiteX8" fmla="*/ 453977 w 907955"/>
                      <a:gd name="connsiteY8" fmla="*/ 60003 h 482200"/>
                      <a:gd name="connsiteX9" fmla="*/ 844281 w 907955"/>
                      <a:gd name="connsiteY9" fmla="*/ 397990 h 482200"/>
                      <a:gd name="connsiteX10" fmla="*/ 848297 w 907955"/>
                      <a:gd name="connsiteY10" fmla="*/ 454092 h 482200"/>
                      <a:gd name="connsiteX11" fmla="*/ 847264 w 907955"/>
                      <a:gd name="connsiteY11" fmla="*/ 482201 h 482200"/>
                      <a:gd name="connsiteX12" fmla="*/ 906924 w 907955"/>
                      <a:gd name="connsiteY12" fmla="*/ 482201 h 482200"/>
                      <a:gd name="connsiteX13" fmla="*/ 907956 w 907955"/>
                      <a:gd name="connsiteY13" fmla="*/ 454092 h 482200"/>
                      <a:gd name="connsiteX14" fmla="*/ 904513 w 907955"/>
                      <a:gd name="connsiteY14" fmla="*/ 397990 h 48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07955" h="482200">
                        <a:moveTo>
                          <a:pt x="904513" y="397990"/>
                        </a:moveTo>
                        <a:cubicBezTo>
                          <a:pt x="877093" y="173698"/>
                          <a:pt x="685843" y="0"/>
                          <a:pt x="453977" y="0"/>
                        </a:cubicBezTo>
                        <a:cubicBezTo>
                          <a:pt x="222228" y="0"/>
                          <a:pt x="30976" y="173698"/>
                          <a:pt x="3671" y="397990"/>
                        </a:cubicBezTo>
                        <a:cubicBezTo>
                          <a:pt x="1262" y="416118"/>
                          <a:pt x="0" y="435163"/>
                          <a:pt x="0" y="454092"/>
                        </a:cubicBezTo>
                        <a:cubicBezTo>
                          <a:pt x="0" y="463500"/>
                          <a:pt x="459" y="472793"/>
                          <a:pt x="1032" y="482201"/>
                        </a:cubicBezTo>
                        <a:lnTo>
                          <a:pt x="60920" y="482201"/>
                        </a:lnTo>
                        <a:cubicBezTo>
                          <a:pt x="60117" y="472793"/>
                          <a:pt x="59658" y="463500"/>
                          <a:pt x="59658" y="454092"/>
                        </a:cubicBezTo>
                        <a:cubicBezTo>
                          <a:pt x="59658" y="435163"/>
                          <a:pt x="61035" y="416232"/>
                          <a:pt x="63674" y="397990"/>
                        </a:cubicBezTo>
                        <a:cubicBezTo>
                          <a:pt x="90978" y="207084"/>
                          <a:pt x="255729" y="60003"/>
                          <a:pt x="453977" y="60003"/>
                        </a:cubicBezTo>
                        <a:cubicBezTo>
                          <a:pt x="652342" y="60003"/>
                          <a:pt x="816976" y="207084"/>
                          <a:pt x="844281" y="397990"/>
                        </a:cubicBezTo>
                        <a:cubicBezTo>
                          <a:pt x="847035" y="416118"/>
                          <a:pt x="848297" y="435163"/>
                          <a:pt x="848297" y="454092"/>
                        </a:cubicBezTo>
                        <a:cubicBezTo>
                          <a:pt x="848297" y="463500"/>
                          <a:pt x="848182" y="472793"/>
                          <a:pt x="847264" y="482201"/>
                        </a:cubicBezTo>
                        <a:lnTo>
                          <a:pt x="906924" y="482201"/>
                        </a:lnTo>
                        <a:cubicBezTo>
                          <a:pt x="907611" y="472793"/>
                          <a:pt x="907956" y="463500"/>
                          <a:pt x="907956" y="454092"/>
                        </a:cubicBezTo>
                        <a:cubicBezTo>
                          <a:pt x="907956" y="435163"/>
                          <a:pt x="906809" y="416118"/>
                          <a:pt x="904513" y="397990"/>
                        </a:cubicBezTo>
                        <a:close/>
                      </a:path>
                    </a:pathLst>
                  </a:custGeom>
                  <a:grpFill/>
                  <a:ln w="11467" cap="flat">
                    <a:noFill/>
                    <a:prstDash val="solid"/>
                    <a:miter/>
                  </a:ln>
                </p:spPr>
                <p:txBody>
                  <a:bodyPr rtlCol="0" anchor="ctr"/>
                  <a:lstStyle/>
                  <a:p>
                    <a:endParaRPr lang="en-IN" sz="2200"/>
                  </a:p>
                </p:txBody>
              </p:sp>
            </p:grpSp>
          </p:grpSp>
          <p:sp>
            <p:nvSpPr>
              <p:cNvPr id="62" name="Text_Box">
                <a:extLst>
                  <a:ext uri="{FF2B5EF4-FFF2-40B4-BE49-F238E27FC236}">
                    <a16:creationId xmlns:a16="http://schemas.microsoft.com/office/drawing/2014/main" id="{BDA8C601-7F57-8BB8-0F0B-03C64948A057}"/>
                  </a:ext>
                </a:extLst>
              </p:cNvPr>
              <p:cNvSpPr/>
              <p:nvPr/>
            </p:nvSpPr>
            <p:spPr>
              <a:xfrm>
                <a:off x="12677224" y="3389790"/>
                <a:ext cx="2189648" cy="316755"/>
              </a:xfrm>
              <a:prstGeom prst="rect">
                <a:avLst/>
              </a:prstGeom>
              <a:gr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200">
                    <a:solidFill>
                      <a:schemeClr val="bg1"/>
                    </a:solidFill>
                    <a:latin typeface="Open Sans" panose="020B0606030504020204" pitchFamily="34" charset="0"/>
                    <a:ea typeface="Open Sans" panose="020B0606030504020204" pitchFamily="34" charset="0"/>
                    <a:cs typeface="Open Sans" panose="020B0606030504020204" pitchFamily="34" charset="0"/>
                  </a:rPr>
                  <a:t>Step 05</a:t>
                </a:r>
              </a:p>
            </p:txBody>
          </p:sp>
        </p:grpSp>
      </p:grpSp>
      <p:sp>
        <p:nvSpPr>
          <p:cNvPr id="5" name="Brandline_LVC">
            <a:extLst>
              <a:ext uri="{FF2B5EF4-FFF2-40B4-BE49-F238E27FC236}">
                <a16:creationId xmlns:a16="http://schemas.microsoft.com/office/drawing/2014/main" id="{A48E0A79-8AD3-266A-2F05-77AE449E8FBA}"/>
              </a:ext>
            </a:extLst>
          </p:cNvPr>
          <p:cNvSpPr/>
          <p:nvPr/>
        </p:nvSpPr>
        <p:spPr>
          <a:xfrm>
            <a:off x="1689100" y="816324"/>
            <a:ext cx="12884468" cy="38100"/>
          </a:xfrm>
          <a:prstGeom prst="ellipse">
            <a:avLst/>
          </a:prstGeom>
          <a:gradFill flip="none" rotWithShape="1">
            <a:gsLst>
              <a:gs pos="50000">
                <a:srgbClr val="3645A9"/>
              </a:gs>
              <a:gs pos="0">
                <a:srgbClr val="3645A9">
                  <a:tint val="0"/>
                  <a:alpha val="0"/>
                </a:srgbClr>
              </a:gs>
              <a:gs pos="100000">
                <a:srgbClr val="3645A9">
                  <a:tint val="0"/>
                  <a:alpha val="0"/>
                </a:srgbClr>
              </a:gs>
              <a:gs pos="25000">
                <a:srgbClr val="3645A9"/>
              </a:gs>
              <a:gs pos="75000">
                <a:srgbClr val="3645A9"/>
              </a:gs>
            </a:gsLst>
            <a:lin ang="10800000" scaled="1"/>
            <a:tileRect/>
          </a:gra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7652636"/>
      </p:ext>
    </p:extLst>
  </p:cSld>
  <p:clrMapOvr>
    <a:masterClrMapping/>
  </p:clrMapOvr>
</p:sld>
</file>

<file path=ppt/theme/theme1.xml><?xml version="1.0" encoding="utf-8"?>
<a:theme xmlns:a="http://schemas.openxmlformats.org/drawingml/2006/main" name="2023_LVC">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implilearn">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e1c2a13-0740-49b5-a03d-96af0a78028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30F2DDABBDF49409AAC83A5FD91EC22" ma:contentTypeVersion="18" ma:contentTypeDescription="Create a new document." ma:contentTypeScope="" ma:versionID="2594eb94b90c9f885ae2c4fbbb1e2d55">
  <xsd:schema xmlns:xsd="http://www.w3.org/2001/XMLSchema" xmlns:xs="http://www.w3.org/2001/XMLSchema" xmlns:p="http://schemas.microsoft.com/office/2006/metadata/properties" xmlns:ns3="9e1c2a13-0740-49b5-a03d-96af0a780283" xmlns:ns4="13f9a36d-0581-4bbd-819e-2fae6181123e" targetNamespace="http://schemas.microsoft.com/office/2006/metadata/properties" ma:root="true" ma:fieldsID="5d1f9298ce61b3e1e605ec9248ab271c" ns3:_="" ns4:_="">
    <xsd:import namespace="9e1c2a13-0740-49b5-a03d-96af0a780283"/>
    <xsd:import namespace="13f9a36d-0581-4bbd-819e-2fae6181123e"/>
    <xsd:element name="properties">
      <xsd:complexType>
        <xsd:sequence>
          <xsd:element name="documentManagement">
            <xsd:complexType>
              <xsd:all>
                <xsd:element ref="ns3:MediaServiceMetadata" minOccurs="0"/>
                <xsd:element ref="ns3:MediaServiceFastMetadata" minOccurs="0"/>
                <xsd:element ref="ns3:MediaLengthInSeconds"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Location" minOccurs="0"/>
                <xsd:element ref="ns3:_activity" minOccurs="0"/>
                <xsd:element ref="ns3:MediaServiceObjectDetectorVersions" minOccurs="0"/>
                <xsd:element ref="ns3:MediaServiceSearchPropertie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1c2a13-0740-49b5-a03d-96af0a78028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0" nillable="true" ma:displayName="Length (seconds)" ma:internalName="MediaLengthInSeconds" ma:readOnly="true">
      <xsd:simpleType>
        <xsd:restriction base="dms:Unknown"/>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SystemTags" ma:index="25"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3f9a36d-0581-4bbd-819e-2fae6181123e"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7412B39-6916-4912-884E-D03E5C448C34}">
  <ds:schemaRefs>
    <ds:schemaRef ds:uri="http://schemas.microsoft.com/sharepoint/v3/contenttype/forms"/>
  </ds:schemaRefs>
</ds:datastoreItem>
</file>

<file path=customXml/itemProps2.xml><?xml version="1.0" encoding="utf-8"?>
<ds:datastoreItem xmlns:ds="http://schemas.openxmlformats.org/officeDocument/2006/customXml" ds:itemID="{739973C3-FFCE-486E-B341-86EE75F46DD1}">
  <ds:schemaRefs>
    <ds:schemaRef ds:uri="http://purl.org/dc/dcmitype/"/>
    <ds:schemaRef ds:uri="http://purl.org/dc/elements/1.1/"/>
    <ds:schemaRef ds:uri="http://schemas.microsoft.com/office/2006/documentManagement/types"/>
    <ds:schemaRef ds:uri="13f9a36d-0581-4bbd-819e-2fae6181123e"/>
    <ds:schemaRef ds:uri="http://purl.org/dc/terms/"/>
    <ds:schemaRef ds:uri="http://schemas.microsoft.com/office/2006/metadata/properties"/>
    <ds:schemaRef ds:uri="http://www.w3.org/XML/1998/namespace"/>
    <ds:schemaRef ds:uri="9e1c2a13-0740-49b5-a03d-96af0a780283"/>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0FBC56AB-B470-4479-9DA3-A640EE0130D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e1c2a13-0740-49b5-a03d-96af0a780283"/>
    <ds:schemaRef ds:uri="13f9a36d-0581-4bbd-819e-2fae618112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5991</Words>
  <Application>Microsoft Office PowerPoint</Application>
  <PresentationFormat>Custom</PresentationFormat>
  <Paragraphs>592</Paragraphs>
  <Slides>35</Slides>
  <Notes>28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Calibri</vt:lpstr>
      <vt:lpstr>Calibri Light</vt:lpstr>
      <vt:lpstr>Courier New</vt:lpstr>
      <vt:lpstr>Open Sans</vt:lpstr>
      <vt:lpstr>Open Sans Bold</vt:lpstr>
      <vt:lpstr>Söhne</vt:lpstr>
      <vt:lpstr>2023_LVC</vt:lpstr>
      <vt:lpstr>PowerPoint Presentation</vt:lpstr>
      <vt:lpstr>PowerPoint Presentation</vt:lpstr>
      <vt:lpstr>PowerPoint Presentation</vt:lpstr>
      <vt:lpstr>Designing a Pipeline in Kubeflow</vt:lpstr>
      <vt:lpstr>Step 1: Identify the Workflow</vt:lpstr>
      <vt:lpstr>Step 2: Define the Components</vt:lpstr>
      <vt:lpstr>Step 3: Determine Component Dependencies</vt:lpstr>
      <vt:lpstr>Step 4: Define Input and Output Interface</vt:lpstr>
      <vt:lpstr>Step 5: Configure Data Transformations and Preprocessing</vt:lpstr>
      <vt:lpstr>Step 6: Define Hyperparameters and Configurations</vt:lpstr>
      <vt:lpstr>Step 7: Set up Environmental Requirements </vt:lpstr>
      <vt:lpstr>Step 8: Validating and Testing the Pipeline</vt:lpstr>
      <vt:lpstr>PowerPoint Presentation</vt:lpstr>
      <vt:lpstr>Training Models in MLflow</vt:lpstr>
      <vt:lpstr>Important Metrics of Training Models</vt:lpstr>
      <vt:lpstr>Important Metrics of Training Models</vt:lpstr>
      <vt:lpstr>Training Parameters</vt:lpstr>
      <vt:lpstr>Packaging Models in MLflow</vt:lpstr>
      <vt:lpstr>Packaging Models in MLflow</vt:lpstr>
      <vt:lpstr>Running Models with MLflow</vt:lpstr>
      <vt:lpstr>Running Models with MLflow</vt:lpstr>
      <vt:lpstr>PowerPoint Presentation</vt:lpstr>
      <vt:lpstr>Introduction to Model Serving</vt:lpstr>
      <vt:lpstr>Model Serving: Critical Aspects</vt:lpstr>
      <vt:lpstr>Model Serving: Essential Components</vt:lpstr>
      <vt:lpstr>Serving Infrastructure</vt:lpstr>
      <vt:lpstr>Endpoints</vt:lpstr>
      <vt:lpstr>Input-Output Handlers</vt:lpstr>
      <vt:lpstr>Role of Model Serving in ML Deployment</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Alok Parashar</dc:creator>
  <cp:lastModifiedBy>Aarushi</cp:lastModifiedBy>
  <cp:revision>3</cp:revision>
  <dcterms:created xsi:type="dcterms:W3CDTF">2023-05-19T12:36:11Z</dcterms:created>
  <dcterms:modified xsi:type="dcterms:W3CDTF">2023-10-26T05:52:46Z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0x010100730F2DDABBDF49409AAC83A5FD91EC22</vt:lpwstr>
  </property>
</Properties>
</file>

<file path=docProps/thumbnail.jpeg>
</file>